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1" r:id="rId2"/>
    <p:sldMasterId id="2147483681" r:id="rId3"/>
  </p:sldMasterIdLst>
  <p:notesMasterIdLst>
    <p:notesMasterId r:id="rId42"/>
  </p:notesMasterIdLst>
  <p:sldIdLst>
    <p:sldId id="258" r:id="rId4"/>
    <p:sldId id="259" r:id="rId5"/>
    <p:sldId id="287" r:id="rId6"/>
    <p:sldId id="260" r:id="rId7"/>
    <p:sldId id="261" r:id="rId8"/>
    <p:sldId id="262" r:id="rId9"/>
    <p:sldId id="263" r:id="rId10"/>
    <p:sldId id="272" r:id="rId11"/>
    <p:sldId id="264" r:id="rId12"/>
    <p:sldId id="275" r:id="rId13"/>
    <p:sldId id="276" r:id="rId14"/>
    <p:sldId id="277" r:id="rId15"/>
    <p:sldId id="279" r:id="rId16"/>
    <p:sldId id="280" r:id="rId17"/>
    <p:sldId id="282" r:id="rId18"/>
    <p:sldId id="284" r:id="rId19"/>
    <p:sldId id="283" r:id="rId20"/>
    <p:sldId id="281" r:id="rId21"/>
    <p:sldId id="285" r:id="rId22"/>
    <p:sldId id="286" r:id="rId23"/>
    <p:sldId id="289" r:id="rId24"/>
    <p:sldId id="291" r:id="rId25"/>
    <p:sldId id="288" r:id="rId26"/>
    <p:sldId id="290" r:id="rId27"/>
    <p:sldId id="292" r:id="rId28"/>
    <p:sldId id="293" r:id="rId29"/>
    <p:sldId id="295" r:id="rId30"/>
    <p:sldId id="297" r:id="rId31"/>
    <p:sldId id="294" r:id="rId32"/>
    <p:sldId id="296" r:id="rId33"/>
    <p:sldId id="302" r:id="rId34"/>
    <p:sldId id="298" r:id="rId35"/>
    <p:sldId id="299" r:id="rId36"/>
    <p:sldId id="301" r:id="rId37"/>
    <p:sldId id="300" r:id="rId38"/>
    <p:sldId id="271" r:id="rId39"/>
    <p:sldId id="1723" r:id="rId40"/>
    <p:sldId id="1728"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E62A44F9-B7FF-4CD4-8677-4FD1A63B72FD}">
          <p14:sldIdLst>
            <p14:sldId id="258"/>
            <p14:sldId id="259"/>
            <p14:sldId id="287"/>
          </p14:sldIdLst>
        </p14:section>
        <p14:section name="过渡页" id="{C3C63EBE-2637-4DC6-AD59-75BC033B33A6}">
          <p14:sldIdLst>
            <p14:sldId id="260"/>
            <p14:sldId id="261"/>
            <p14:sldId id="262"/>
            <p14:sldId id="263"/>
            <p14:sldId id="272"/>
          </p14:sldIdLst>
        </p14:section>
        <p14:section name="图文排版" id="{334FFFE6-F588-4B83-9C8B-A0D6C38E96D4}">
          <p14:sldIdLst>
            <p14:sldId id="264"/>
            <p14:sldId id="275"/>
            <p14:sldId id="276"/>
            <p14:sldId id="277"/>
            <p14:sldId id="279"/>
            <p14:sldId id="280"/>
            <p14:sldId id="282"/>
            <p14:sldId id="284"/>
            <p14:sldId id="283"/>
            <p14:sldId id="281"/>
            <p14:sldId id="285"/>
            <p14:sldId id="286"/>
            <p14:sldId id="289"/>
          </p14:sldIdLst>
        </p14:section>
        <p14:section name="人物介绍" id="{9B3C12A5-745E-4015-964C-D829AB07F11C}">
          <p14:sldIdLst>
            <p14:sldId id="291"/>
            <p14:sldId id="288"/>
            <p14:sldId id="290"/>
            <p14:sldId id="292"/>
          </p14:sldIdLst>
        </p14:section>
        <p14:section name="图表类排版" id="{FD40A301-6336-45E0-A98F-DD27DAA33746}">
          <p14:sldIdLst>
            <p14:sldId id="293"/>
            <p14:sldId id="295"/>
            <p14:sldId id="297"/>
            <p14:sldId id="294"/>
            <p14:sldId id="296"/>
            <p14:sldId id="302"/>
          </p14:sldIdLst>
        </p14:section>
        <p14:section name="模板说明" id="{90DF9AFA-7A2F-4FC0-BFCC-8C9765584634}">
          <p14:sldIdLst>
            <p14:sldId id="298"/>
            <p14:sldId id="299"/>
            <p14:sldId id="301"/>
            <p14:sldId id="300"/>
            <p14:sldId id="271"/>
            <p14:sldId id="1723"/>
            <p14:sldId id="17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F5D"/>
    <a:srgbClr val="269E01"/>
    <a:srgbClr val="0898BA"/>
    <a:srgbClr val="0787A5"/>
    <a:srgbClr val="0FDAE5"/>
    <a:srgbClr val="FFFFFF"/>
    <a:srgbClr val="12E0E7"/>
    <a:srgbClr val="5D66D3"/>
    <a:srgbClr val="474EBB"/>
    <a:srgbClr val="333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FD4203-D9ED-440C-90F0-E44693686A18}" v="111" dt="2018-07-30T02:23:45.0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6201" autoAdjust="0"/>
  </p:normalViewPr>
  <p:slideViewPr>
    <p:cSldViewPr snapToGrid="0">
      <p:cViewPr>
        <p:scale>
          <a:sx n="50" d="100"/>
          <a:sy n="50" d="100"/>
        </p:scale>
        <p:origin x="888" y="85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804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gs" Target="tags/tag1.xml"/><Relationship Id="rId48"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623617374857292E-2"/>
          <c:y val="8.8808309453429199E-2"/>
          <c:w val="0.93881552521666556"/>
          <c:h val="0.76231562822307286"/>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alpha val="0"/>
                  </a:schemeClr>
                </a:gs>
              </a:gsLst>
              <a:lin ang="5400000" scaled="1"/>
            </a:gradFill>
            <a:ln>
              <a:noFill/>
            </a:ln>
            <a:effectLst/>
          </c:spPr>
          <c:invertIfNegative val="0"/>
          <c:dLbls>
            <c:dLbl>
              <c:idx val="4"/>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gradFill>
                        <a:gsLst>
                          <a:gs pos="0">
                            <a:schemeClr val="accent1"/>
                          </a:gs>
                          <a:gs pos="100000">
                            <a:schemeClr val="accent2"/>
                          </a:gs>
                        </a:gsLst>
                        <a:lin ang="5400000" scaled="1"/>
                      </a:gradFill>
                      <a:latin typeface="Arial" panose="020B0604020202020204" pitchFamily="34" charset="0"/>
                      <a:ea typeface="+mn-ea"/>
                      <a:cs typeface="Arial" panose="020B0604020202020204" pitchFamily="34" charset="0"/>
                    </a:defRPr>
                  </a:pPr>
                  <a:endParaRPr lang="zh-CN"/>
                </a:p>
              </c:txPr>
              <c:dLblPos val="outEnd"/>
              <c:showLegendKey val="0"/>
              <c:showVal val="1"/>
              <c:showCatName val="0"/>
              <c:showSerName val="0"/>
              <c:showPercent val="0"/>
              <c:showBubbleSize val="0"/>
              <c:extLst>
                <c:ext xmlns:c16="http://schemas.microsoft.com/office/drawing/2014/chart" uri="{C3380CC4-5D6E-409C-BE32-E72D297353CC}">
                  <c16:uniqueId val="{00000004-E2D4-4238-AADC-905F7D25FA5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85000"/>
                        <a:lumOff val="15000"/>
                      </a:schemeClr>
                    </a:solidFill>
                    <a:latin typeface="Arial" panose="020B0604020202020204" pitchFamily="34" charset="0"/>
                    <a:ea typeface="+mn-ea"/>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类别5</c:v>
                </c:pt>
              </c:strCache>
            </c:strRef>
          </c:cat>
          <c:val>
            <c:numRef>
              <c:f>Sheet1!$B$2:$B$6</c:f>
              <c:numCache>
                <c:formatCode>General</c:formatCode>
                <c:ptCount val="5"/>
                <c:pt idx="0">
                  <c:v>2.5</c:v>
                </c:pt>
                <c:pt idx="1">
                  <c:v>2.5</c:v>
                </c:pt>
                <c:pt idx="2">
                  <c:v>3.5</c:v>
                </c:pt>
                <c:pt idx="3">
                  <c:v>4.5</c:v>
                </c:pt>
                <c:pt idx="4">
                  <c:v>5.5</c:v>
                </c:pt>
              </c:numCache>
            </c:numRef>
          </c:val>
          <c:extLst>
            <c:ext xmlns:c16="http://schemas.microsoft.com/office/drawing/2014/chart" uri="{C3380CC4-5D6E-409C-BE32-E72D297353CC}">
              <c16:uniqueId val="{00000000-E2D4-4238-AADC-905F7D25FA54}"/>
            </c:ext>
          </c:extLst>
        </c:ser>
        <c:ser>
          <c:idx val="1"/>
          <c:order val="1"/>
          <c:tx>
            <c:strRef>
              <c:f>Sheet1!$C$1</c:f>
              <c:strCache>
                <c:ptCount val="1"/>
                <c:pt idx="0">
                  <c:v>系列 2</c:v>
                </c:pt>
              </c:strCache>
            </c:strRef>
          </c:tx>
          <c:spPr>
            <a:gradFill>
              <a:gsLst>
                <a:gs pos="0">
                  <a:schemeClr val="accent2"/>
                </a:gs>
                <a:gs pos="100000">
                  <a:schemeClr val="accent2">
                    <a:alpha val="0"/>
                  </a:schemeClr>
                </a:gs>
              </a:gsLst>
              <a:lin ang="5400000" scaled="1"/>
            </a:gra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gradFill>
                        <a:gsLst>
                          <a:gs pos="0">
                            <a:schemeClr val="accent1"/>
                          </a:gs>
                          <a:gs pos="100000">
                            <a:schemeClr val="accent2"/>
                          </a:gs>
                        </a:gsLst>
                        <a:lin ang="5400000" scaled="1"/>
                      </a:gradFill>
                      <a:latin typeface="Arial" panose="020B0604020202020204" pitchFamily="34" charset="0"/>
                      <a:ea typeface="+mn-ea"/>
                      <a:cs typeface="Arial" panose="020B0604020202020204" pitchFamily="34" charset="0"/>
                    </a:defRPr>
                  </a:pPr>
                  <a:endParaRPr lang="zh-CN"/>
                </a:p>
              </c:txPr>
              <c:dLblPos val="outEnd"/>
              <c:showLegendKey val="0"/>
              <c:showVal val="1"/>
              <c:showCatName val="0"/>
              <c:showSerName val="0"/>
              <c:showPercent val="0"/>
              <c:showBubbleSize val="0"/>
              <c:extLst>
                <c:ext xmlns:c16="http://schemas.microsoft.com/office/drawing/2014/chart" uri="{C3380CC4-5D6E-409C-BE32-E72D297353CC}">
                  <c16:uniqueId val="{00000003-E2D4-4238-AADC-905F7D25FA5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85000"/>
                        <a:lumOff val="15000"/>
                      </a:schemeClr>
                    </a:solidFill>
                    <a:latin typeface="Arial" panose="020B0604020202020204" pitchFamily="34" charset="0"/>
                    <a:ea typeface="+mn-ea"/>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类别5</c:v>
                </c:pt>
              </c:strCache>
            </c:strRef>
          </c:cat>
          <c:val>
            <c:numRef>
              <c:f>Sheet1!$C$2:$C$6</c:f>
              <c:numCache>
                <c:formatCode>General</c:formatCode>
                <c:ptCount val="5"/>
                <c:pt idx="0">
                  <c:v>4.5999999999999996</c:v>
                </c:pt>
                <c:pt idx="1">
                  <c:v>2.4</c:v>
                </c:pt>
                <c:pt idx="2">
                  <c:v>1.8</c:v>
                </c:pt>
                <c:pt idx="3">
                  <c:v>3.2</c:v>
                </c:pt>
                <c:pt idx="4">
                  <c:v>1.7</c:v>
                </c:pt>
              </c:numCache>
            </c:numRef>
          </c:val>
          <c:extLst>
            <c:ext xmlns:c16="http://schemas.microsoft.com/office/drawing/2014/chart" uri="{C3380CC4-5D6E-409C-BE32-E72D297353CC}">
              <c16:uniqueId val="{00000001-E2D4-4238-AADC-905F7D25FA54}"/>
            </c:ext>
          </c:extLst>
        </c:ser>
        <c:ser>
          <c:idx val="2"/>
          <c:order val="2"/>
          <c:tx>
            <c:strRef>
              <c:f>Sheet1!$D$1</c:f>
              <c:strCache>
                <c:ptCount val="1"/>
                <c:pt idx="0">
                  <c:v>系列3</c:v>
                </c:pt>
              </c:strCache>
            </c:strRef>
          </c:tx>
          <c:spPr>
            <a:gradFill>
              <a:gsLst>
                <a:gs pos="0">
                  <a:schemeClr val="accent3"/>
                </a:gs>
                <a:gs pos="100000">
                  <a:schemeClr val="accent3">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85000"/>
                        <a:lumOff val="15000"/>
                      </a:schemeClr>
                    </a:solidFill>
                    <a:latin typeface="Arial" panose="020B0604020202020204" pitchFamily="34" charset="0"/>
                    <a:ea typeface="+mn-ea"/>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类别5</c:v>
                </c:pt>
              </c:strCache>
            </c:strRef>
          </c:cat>
          <c:val>
            <c:numRef>
              <c:f>Sheet1!$D$2:$D$6</c:f>
              <c:numCache>
                <c:formatCode>General</c:formatCode>
                <c:ptCount val="5"/>
                <c:pt idx="0">
                  <c:v>3.2</c:v>
                </c:pt>
                <c:pt idx="1">
                  <c:v>2.8</c:v>
                </c:pt>
                <c:pt idx="2">
                  <c:v>4.2</c:v>
                </c:pt>
                <c:pt idx="3">
                  <c:v>1.7</c:v>
                </c:pt>
                <c:pt idx="4">
                  <c:v>3.6</c:v>
                </c:pt>
              </c:numCache>
            </c:numRef>
          </c:val>
          <c:extLst>
            <c:ext xmlns:c16="http://schemas.microsoft.com/office/drawing/2014/chart" uri="{C3380CC4-5D6E-409C-BE32-E72D297353CC}">
              <c16:uniqueId val="{00000002-E2D4-4238-AADC-905F7D25FA54}"/>
            </c:ext>
          </c:extLst>
        </c:ser>
        <c:dLbls>
          <c:dLblPos val="outEnd"/>
          <c:showLegendKey val="0"/>
          <c:showVal val="1"/>
          <c:showCatName val="0"/>
          <c:showSerName val="0"/>
          <c:showPercent val="0"/>
          <c:showBubbleSize val="0"/>
        </c:dLbls>
        <c:gapWidth val="500"/>
        <c:overlap val="-27"/>
        <c:axId val="621162040"/>
        <c:axId val="621164336"/>
      </c:barChart>
      <c:catAx>
        <c:axId val="621162040"/>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621164336"/>
        <c:crosses val="autoZero"/>
        <c:auto val="1"/>
        <c:lblAlgn val="ctr"/>
        <c:lblOffset val="100"/>
        <c:noMultiLvlLbl val="0"/>
      </c:catAx>
      <c:valAx>
        <c:axId val="621164336"/>
        <c:scaling>
          <c:orientation val="minMax"/>
        </c:scaling>
        <c:delete val="1"/>
        <c:axPos val="l"/>
        <c:numFmt formatCode="General" sourceLinked="1"/>
        <c:majorTickMark val="none"/>
        <c:minorTickMark val="none"/>
        <c:tickLblPos val="nextTo"/>
        <c:crossAx val="621162040"/>
        <c:crosses val="autoZero"/>
        <c:crossBetween val="between"/>
      </c:valAx>
      <c:spPr>
        <a:noFill/>
        <a:ln>
          <a:noFill/>
        </a:ln>
        <a:effectLst/>
      </c:spPr>
    </c:plotArea>
    <c:legend>
      <c:legendPos val="b"/>
      <c:layout>
        <c:manualLayout>
          <c:xMode val="edge"/>
          <c:yMode val="edge"/>
          <c:x val="0.38179988027812312"/>
          <c:y val="2.1749694623794433E-2"/>
          <c:w val="0.23412801031450017"/>
          <c:h val="8.013907960923273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966316812882025E-2"/>
          <c:y val="3.654646094048189E-2"/>
          <c:w val="0.96303368318711802"/>
          <c:h val="0.8673941010358065"/>
        </c:manualLayout>
      </c:layout>
      <c:lineChart>
        <c:grouping val="standard"/>
        <c:varyColors val="0"/>
        <c:ser>
          <c:idx val="0"/>
          <c:order val="0"/>
          <c:tx>
            <c:strRef>
              <c:f>Sheet1!$B$1</c:f>
              <c:strCache>
                <c:ptCount val="1"/>
                <c:pt idx="0">
                  <c:v>系列 1</c:v>
                </c:pt>
              </c:strCache>
            </c:strRef>
          </c:tx>
          <c:spPr>
            <a:ln w="9525" cap="rnd">
              <a:solidFill>
                <a:schemeClr val="tx1">
                  <a:lumMod val="50000"/>
                  <a:lumOff val="50000"/>
                </a:schemeClr>
              </a:solidFill>
              <a:round/>
            </a:ln>
            <a:effectLst/>
          </c:spPr>
          <c:marker>
            <c:symbol val="circle"/>
            <c:size val="25"/>
            <c:spPr>
              <a:solidFill>
                <a:schemeClr val="accent1"/>
              </a:solidFill>
              <a:ln w="60325">
                <a:solidFill>
                  <a:schemeClr val="bg1"/>
                </a:solidFill>
              </a:ln>
              <a:effectLst/>
            </c:spPr>
          </c:marker>
          <c:dPt>
            <c:idx val="5"/>
            <c:marker>
              <c:symbol val="circle"/>
              <c:size val="25"/>
              <c:spPr>
                <a:solidFill>
                  <a:schemeClr val="accent2"/>
                </a:solidFill>
                <a:ln w="60325">
                  <a:solidFill>
                    <a:schemeClr val="bg1"/>
                  </a:solidFill>
                </a:ln>
                <a:effectLst/>
              </c:spPr>
            </c:marker>
            <c:bubble3D val="0"/>
            <c:extLst>
              <c:ext xmlns:c16="http://schemas.microsoft.com/office/drawing/2014/chart" uri="{C3380CC4-5D6E-409C-BE32-E72D297353CC}">
                <c16:uniqueId val="{00000000-D68F-4488-A3DC-E8C912C229CE}"/>
              </c:ext>
            </c:extLst>
          </c:dPt>
          <c:dLbls>
            <c:dLbl>
              <c:idx val="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68F-4488-A3DC-E8C912C229CE}"/>
                </c:ext>
              </c:extLst>
            </c:dLbl>
            <c:dLbl>
              <c:idx val="4"/>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68F-4488-A3DC-E8C912C229CE}"/>
                </c:ext>
              </c:extLst>
            </c:dLbl>
            <c:dLbl>
              <c:idx val="5"/>
              <c:spPr>
                <a:noFill/>
                <a:ln>
                  <a:noFill/>
                </a:ln>
                <a:effectLst/>
              </c:spPr>
              <c:txPr>
                <a:bodyPr rot="0" spcFirstLastPara="1" vertOverflow="ellipsis" vert="horz" wrap="square" anchor="ctr" anchorCtr="1"/>
                <a:lstStyle/>
                <a:p>
                  <a:pPr>
                    <a:defRPr sz="2000" b="1" i="0" u="none" strike="noStrike" kern="1200" baseline="0">
                      <a:gradFill>
                        <a:gsLst>
                          <a:gs pos="0">
                            <a:schemeClr val="accent1"/>
                          </a:gs>
                          <a:gs pos="100000">
                            <a:schemeClr val="accent2"/>
                          </a:gs>
                        </a:gsLst>
                        <a:lin ang="5400000" scaled="1"/>
                      </a:gradFill>
                      <a:latin typeface="+mj-ea"/>
                      <a:ea typeface="+mj-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0-D68F-4488-A3DC-E8C912C229CE}"/>
                </c:ext>
              </c:extLst>
            </c:dLbl>
            <c:dLbl>
              <c:idx val="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68F-4488-A3DC-E8C912C229CE}"/>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j-ea"/>
                    <a:ea typeface="+mj-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4.3</c:v>
                </c:pt>
                <c:pt idx="1">
                  <c:v>2.5</c:v>
                </c:pt>
                <c:pt idx="2">
                  <c:v>3.5</c:v>
                </c:pt>
                <c:pt idx="3">
                  <c:v>4.5</c:v>
                </c:pt>
                <c:pt idx="4">
                  <c:v>2.2000000000000002</c:v>
                </c:pt>
                <c:pt idx="5">
                  <c:v>4.8</c:v>
                </c:pt>
                <c:pt idx="6">
                  <c:v>1.9</c:v>
                </c:pt>
                <c:pt idx="7">
                  <c:v>3.5</c:v>
                </c:pt>
                <c:pt idx="8">
                  <c:v>2.4</c:v>
                </c:pt>
                <c:pt idx="9">
                  <c:v>2.9</c:v>
                </c:pt>
                <c:pt idx="10">
                  <c:v>3.4</c:v>
                </c:pt>
                <c:pt idx="11">
                  <c:v>4.5999999999999996</c:v>
                </c:pt>
              </c:numCache>
            </c:numRef>
          </c:val>
          <c:smooth val="0"/>
          <c:extLst>
            <c:ext xmlns:c16="http://schemas.microsoft.com/office/drawing/2014/chart" uri="{C3380CC4-5D6E-409C-BE32-E72D297353CC}">
              <c16:uniqueId val="{00000001-D68F-4488-A3DC-E8C912C229CE}"/>
            </c:ext>
          </c:extLst>
        </c:ser>
        <c:dLbls>
          <c:showLegendKey val="0"/>
          <c:showVal val="0"/>
          <c:showCatName val="0"/>
          <c:showSerName val="0"/>
          <c:showPercent val="0"/>
          <c:showBubbleSize val="0"/>
        </c:dLbls>
        <c:marker val="1"/>
        <c:smooth val="0"/>
        <c:axId val="1909248712"/>
        <c:axId val="1909252320"/>
      </c:lineChart>
      <c:catAx>
        <c:axId val="1909248712"/>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j-ea"/>
                <a:ea typeface="+mj-ea"/>
                <a:cs typeface="+mn-cs"/>
              </a:defRPr>
            </a:pPr>
            <a:endParaRPr lang="zh-CN"/>
          </a:p>
        </c:txPr>
        <c:crossAx val="1909252320"/>
        <c:crosses val="autoZero"/>
        <c:auto val="1"/>
        <c:lblAlgn val="ctr"/>
        <c:lblOffset val="100"/>
        <c:noMultiLvlLbl val="0"/>
      </c:catAx>
      <c:valAx>
        <c:axId val="1909252320"/>
        <c:scaling>
          <c:orientation val="minMax"/>
        </c:scaling>
        <c:delete val="0"/>
        <c:axPos val="l"/>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j-ea"/>
                <a:ea typeface="+mj-ea"/>
                <a:cs typeface="+mn-cs"/>
              </a:defRPr>
            </a:pPr>
            <a:endParaRPr lang="zh-CN"/>
          </a:p>
        </c:txPr>
        <c:crossAx val="1909248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j-ea"/>
          <a:ea typeface="+mj-ea"/>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846344294258252"/>
          <c:w val="1"/>
          <c:h val="0.73148857492632269"/>
        </c:manualLayout>
      </c:layout>
      <c:lineChart>
        <c:grouping val="standard"/>
        <c:varyColors val="0"/>
        <c:ser>
          <c:idx val="0"/>
          <c:order val="0"/>
          <c:tx>
            <c:strRef>
              <c:f>Sheet1!$B$1</c:f>
              <c:strCache>
                <c:ptCount val="1"/>
                <c:pt idx="0">
                  <c:v>系列 1</c:v>
                </c:pt>
              </c:strCache>
            </c:strRef>
          </c:tx>
          <c:spPr>
            <a:ln w="19050" cap="rnd">
              <a:gradFill>
                <a:gsLst>
                  <a:gs pos="0">
                    <a:schemeClr val="tx1">
                      <a:lumMod val="50000"/>
                      <a:lumOff val="50000"/>
                    </a:schemeClr>
                  </a:gs>
                  <a:gs pos="100000">
                    <a:schemeClr val="bg1">
                      <a:lumMod val="50000"/>
                    </a:schemeClr>
                  </a:gs>
                </a:gsLst>
                <a:lin ang="5400000" scaled="1"/>
              </a:gradFill>
              <a:round/>
              <a:headEnd type="oval" w="sm" len="sm"/>
              <a:tailEnd type="oval" w="sm" len="sm"/>
            </a:ln>
            <a:effectLst/>
          </c:spPr>
          <c:marker>
            <c:symbol val="none"/>
          </c:marker>
          <c:dPt>
            <c:idx val="2"/>
            <c:marker>
              <c:symbol val="none"/>
            </c:marker>
            <c:bubble3D val="0"/>
            <c:spPr>
              <a:ln w="19050" cap="sq">
                <a:gradFill>
                  <a:gsLst>
                    <a:gs pos="0">
                      <a:schemeClr val="tx1">
                        <a:lumMod val="50000"/>
                        <a:lumOff val="50000"/>
                      </a:schemeClr>
                    </a:gs>
                    <a:gs pos="100000">
                      <a:schemeClr val="bg1">
                        <a:lumMod val="50000"/>
                      </a:schemeClr>
                    </a:gs>
                  </a:gsLst>
                  <a:lin ang="5400000" scaled="1"/>
                </a:gradFill>
                <a:round/>
                <a:headEnd type="oval" w="sm" len="sm"/>
                <a:tailEnd type="oval" w="sm" len="sm"/>
              </a:ln>
              <a:effectLst/>
            </c:spPr>
            <c:extLst>
              <c:ext xmlns:c16="http://schemas.microsoft.com/office/drawing/2014/chart" uri="{C3380CC4-5D6E-409C-BE32-E72D297353CC}">
                <c16:uniqueId val="{00000001-1643-4C05-8AB1-AFC233A9EB6A}"/>
              </c:ext>
            </c:extLst>
          </c:dPt>
          <c:dLbls>
            <c:dLbl>
              <c:idx val="3"/>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1643-4C05-8AB1-AFC233A9EB6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ea"/>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2-1643-4C05-8AB1-AFC233A9EB6A}"/>
            </c:ext>
          </c:extLst>
        </c:ser>
        <c:ser>
          <c:idx val="1"/>
          <c:order val="1"/>
          <c:tx>
            <c:strRef>
              <c:f>Sheet1!$C$1</c:f>
              <c:strCache>
                <c:ptCount val="1"/>
                <c:pt idx="0">
                  <c:v>系列 2</c:v>
                </c:pt>
              </c:strCache>
            </c:strRef>
          </c:tx>
          <c:spPr>
            <a:ln w="19050" cap="rnd">
              <a:gradFill>
                <a:gsLst>
                  <a:gs pos="0">
                    <a:schemeClr val="tx1">
                      <a:lumMod val="50000"/>
                      <a:lumOff val="50000"/>
                    </a:schemeClr>
                  </a:gs>
                  <a:gs pos="100000">
                    <a:schemeClr val="tx1">
                      <a:lumMod val="95000"/>
                      <a:lumOff val="5000"/>
                    </a:schemeClr>
                  </a:gs>
                </a:gsLst>
                <a:lin ang="5400000" scaled="1"/>
              </a:gradFill>
              <a:round/>
              <a:headEnd type="oval" w="sm" len="sm"/>
              <a:tailEnd type="oval" w="sm" len="sm"/>
            </a:ln>
            <a:effectLst/>
          </c:spPr>
          <c:marker>
            <c:symbol val="none"/>
          </c:marker>
          <c:dPt>
            <c:idx val="1"/>
            <c:marker>
              <c:symbol val="none"/>
            </c:marker>
            <c:bubble3D val="0"/>
            <c:spPr>
              <a:ln w="19050" cap="sq">
                <a:gradFill>
                  <a:gsLst>
                    <a:gs pos="0">
                      <a:schemeClr val="tx1">
                        <a:lumMod val="50000"/>
                        <a:lumOff val="50000"/>
                      </a:schemeClr>
                    </a:gs>
                    <a:gs pos="100000">
                      <a:schemeClr val="tx1">
                        <a:lumMod val="95000"/>
                        <a:lumOff val="5000"/>
                      </a:schemeClr>
                    </a:gs>
                  </a:gsLst>
                  <a:lin ang="5400000" scaled="1"/>
                </a:gradFill>
                <a:round/>
                <a:headEnd type="oval" w="sm" len="sm"/>
                <a:tailEnd type="oval" w="sm" len="sm"/>
              </a:ln>
              <a:effectLst/>
            </c:spPr>
            <c:extLst>
              <c:ext xmlns:c16="http://schemas.microsoft.com/office/drawing/2014/chart" uri="{C3380CC4-5D6E-409C-BE32-E72D297353CC}">
                <c16:uniqueId val="{00000004-1643-4C05-8AB1-AFC233A9EB6A}"/>
              </c:ext>
            </c:extLst>
          </c:dPt>
          <c:dPt>
            <c:idx val="3"/>
            <c:marker>
              <c:symbol val="none"/>
            </c:marker>
            <c:bubble3D val="0"/>
            <c:spPr>
              <a:ln w="19050" cap="rnd">
                <a:gradFill>
                  <a:gsLst>
                    <a:gs pos="0">
                      <a:schemeClr val="tx1">
                        <a:lumMod val="50000"/>
                        <a:lumOff val="50000"/>
                      </a:schemeClr>
                    </a:gs>
                    <a:gs pos="100000">
                      <a:schemeClr val="tx1">
                        <a:lumMod val="95000"/>
                        <a:lumOff val="5000"/>
                      </a:schemeClr>
                    </a:gs>
                  </a:gsLst>
                  <a:lin ang="5400000" scaled="1"/>
                </a:gradFill>
                <a:round/>
                <a:headEnd type="oval" w="sm" len="sm"/>
                <a:tailEnd type="oval" w="sm" len="sm"/>
              </a:ln>
              <a:effectLst/>
            </c:spPr>
            <c:extLst>
              <c:ext xmlns:c16="http://schemas.microsoft.com/office/drawing/2014/chart" uri="{C3380CC4-5D6E-409C-BE32-E72D297353CC}">
                <c16:uniqueId val="{00000006-1643-4C05-8AB1-AFC233A9EB6A}"/>
              </c:ext>
            </c:extLst>
          </c:dPt>
          <c:dLbls>
            <c:dLbl>
              <c:idx val="2"/>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643-4C05-8AB1-AFC233A9EB6A}"/>
                </c:ext>
              </c:extLst>
            </c:dLbl>
            <c:dLbl>
              <c:idx val="3"/>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643-4C05-8AB1-AFC233A9EB6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ea"/>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7-1643-4C05-8AB1-AFC233A9EB6A}"/>
            </c:ext>
          </c:extLst>
        </c:ser>
        <c:ser>
          <c:idx val="2"/>
          <c:order val="2"/>
          <c:tx>
            <c:strRef>
              <c:f>Sheet1!$D$1</c:f>
              <c:strCache>
                <c:ptCount val="1"/>
                <c:pt idx="0">
                  <c:v>系列 3</c:v>
                </c:pt>
              </c:strCache>
            </c:strRef>
          </c:tx>
          <c:spPr>
            <a:ln w="28575" cap="rnd">
              <a:gradFill>
                <a:gsLst>
                  <a:gs pos="0">
                    <a:schemeClr val="accent5"/>
                  </a:gs>
                  <a:gs pos="100000">
                    <a:schemeClr val="accent2">
                      <a:lumMod val="75000"/>
                    </a:schemeClr>
                  </a:gs>
                </a:gsLst>
                <a:lin ang="5400000" scaled="1"/>
              </a:gradFill>
              <a:round/>
              <a:headEnd type="oval" w="sm" len="sm"/>
              <a:tailEnd type="oval" w="sm" len="sm"/>
            </a:ln>
            <a:effectLst/>
          </c:spPr>
          <c:marker>
            <c:symbol val="none"/>
          </c:marker>
          <c:dPt>
            <c:idx val="0"/>
            <c:marker>
              <c:symbol val="none"/>
            </c:marker>
            <c:bubble3D val="0"/>
            <c:spPr>
              <a:ln w="28575" cap="rnd">
                <a:gradFill>
                  <a:gsLst>
                    <a:gs pos="0">
                      <a:schemeClr val="accent5"/>
                    </a:gs>
                    <a:gs pos="100000">
                      <a:schemeClr val="accent2">
                        <a:lumMod val="75000"/>
                      </a:schemeClr>
                    </a:gs>
                  </a:gsLst>
                  <a:lin ang="5400000" scaled="1"/>
                </a:gradFill>
                <a:round/>
                <a:headEnd type="oval" w="sm" len="sm"/>
                <a:tailEnd type="oval" w="sm" len="sm"/>
              </a:ln>
              <a:effectLst/>
            </c:spPr>
            <c:extLst>
              <c:ext xmlns:c16="http://schemas.microsoft.com/office/drawing/2014/chart" uri="{C3380CC4-5D6E-409C-BE32-E72D297353CC}">
                <c16:uniqueId val="{00000009-1643-4C05-8AB1-AFC233A9EB6A}"/>
              </c:ext>
            </c:extLst>
          </c:dPt>
          <c:dPt>
            <c:idx val="2"/>
            <c:marker>
              <c:symbol val="none"/>
            </c:marker>
            <c:bubble3D val="0"/>
            <c:spPr>
              <a:ln w="28575" cap="rnd">
                <a:gradFill>
                  <a:gsLst>
                    <a:gs pos="0">
                      <a:schemeClr val="accent5"/>
                    </a:gs>
                    <a:gs pos="100000">
                      <a:schemeClr val="accent2">
                        <a:lumMod val="75000"/>
                      </a:schemeClr>
                    </a:gs>
                  </a:gsLst>
                  <a:lin ang="5400000" scaled="1"/>
                </a:gradFill>
                <a:round/>
                <a:headEnd type="oval" w="sm" len="sm"/>
                <a:tailEnd type="oval" w="sm" len="sm"/>
              </a:ln>
              <a:effectLst/>
            </c:spPr>
            <c:extLst>
              <c:ext xmlns:c16="http://schemas.microsoft.com/office/drawing/2014/chart" uri="{C3380CC4-5D6E-409C-BE32-E72D297353CC}">
                <c16:uniqueId val="{0000000B-1643-4C05-8AB1-AFC233A9EB6A}"/>
              </c:ext>
            </c:extLst>
          </c:dPt>
          <c:dPt>
            <c:idx val="3"/>
            <c:marker>
              <c:symbol val="none"/>
            </c:marker>
            <c:bubble3D val="0"/>
            <c:spPr>
              <a:ln w="28575" cap="rnd">
                <a:gradFill>
                  <a:gsLst>
                    <a:gs pos="0">
                      <a:schemeClr val="accent5"/>
                    </a:gs>
                    <a:gs pos="100000">
                      <a:schemeClr val="accent2">
                        <a:lumMod val="75000"/>
                      </a:schemeClr>
                    </a:gs>
                  </a:gsLst>
                  <a:lin ang="5400000" scaled="1"/>
                </a:gradFill>
                <a:round/>
                <a:headEnd type="oval" w="sm" len="sm"/>
                <a:tailEnd type="oval" w="sm" len="sm"/>
              </a:ln>
              <a:effectLst/>
            </c:spPr>
            <c:extLst>
              <c:ext xmlns:c16="http://schemas.microsoft.com/office/drawing/2014/chart" uri="{C3380CC4-5D6E-409C-BE32-E72D297353CC}">
                <c16:uniqueId val="{0000000D-1643-4C05-8AB1-AFC233A9EB6A}"/>
              </c:ext>
            </c:extLst>
          </c:dPt>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643-4C05-8AB1-AFC233A9EB6A}"/>
                </c:ext>
              </c:extLst>
            </c:dLbl>
            <c:numFmt formatCode="_ * #,##0.0_ ;_ * \-#,##0.0_ ;_ * &quot;-&quot;?_ ;_ @_ " sourceLinked="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gradFill>
                      <a:gsLst>
                        <a:gs pos="0">
                          <a:schemeClr val="accent1"/>
                        </a:gs>
                        <a:gs pos="100000">
                          <a:schemeClr val="accent2"/>
                        </a:gs>
                      </a:gsLst>
                      <a:lin ang="5400000" scaled="1"/>
                    </a:gradFill>
                    <a:latin typeface="+mn-ea"/>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E-1643-4C05-8AB1-AFC233A9EB6A}"/>
            </c:ext>
          </c:extLst>
        </c:ser>
        <c:dLbls>
          <c:showLegendKey val="0"/>
          <c:showVal val="0"/>
          <c:showCatName val="0"/>
          <c:showSerName val="0"/>
          <c:showPercent val="0"/>
          <c:showBubbleSize val="0"/>
        </c:dLbls>
        <c:smooth val="0"/>
        <c:axId val="877780672"/>
        <c:axId val="877772472"/>
      </c:lineChart>
      <c:catAx>
        <c:axId val="877780672"/>
        <c:scaling>
          <c:orientation val="minMax"/>
        </c:scaling>
        <c:delete val="0"/>
        <c:axPos val="b"/>
        <c:numFmt formatCode="_ * #,##0.0_ ;_ * \-#,##0.0_ ;_ * &quot;-&quot;?_ ;_ @_ " sourceLinked="0"/>
        <c:majorTickMark val="none"/>
        <c:minorTickMark val="none"/>
        <c:tickLblPos val="nextTo"/>
        <c:spPr>
          <a:noFill/>
          <a:ln w="6350" cap="flat" cmpd="sng" algn="ctr">
            <a:solidFill>
              <a:srgbClr val="002060"/>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ea"/>
                <a:ea typeface="+mn-ea"/>
                <a:cs typeface="+mn-cs"/>
              </a:defRPr>
            </a:pPr>
            <a:endParaRPr lang="zh-CN"/>
          </a:p>
        </c:txPr>
        <c:crossAx val="877772472"/>
        <c:crosses val="autoZero"/>
        <c:auto val="1"/>
        <c:lblAlgn val="ctr"/>
        <c:lblOffset val="100"/>
        <c:noMultiLvlLbl val="0"/>
      </c:catAx>
      <c:valAx>
        <c:axId val="877772472"/>
        <c:scaling>
          <c:orientation val="minMax"/>
        </c:scaling>
        <c:delete val="0"/>
        <c:axPos val="l"/>
        <c:numFmt formatCode="General" sourceLinked="1"/>
        <c:majorTickMark val="none"/>
        <c:minorTickMark val="none"/>
        <c:tickLblPos val="none"/>
        <c:spPr>
          <a:noFill/>
          <a:ln w="6350">
            <a:noFill/>
          </a:ln>
          <a:effectLst/>
        </c:spPr>
        <c:txPr>
          <a:bodyPr rot="-60000000" spcFirstLastPara="1" vertOverflow="ellipsis" vert="horz" wrap="square" anchor="ctr" anchorCtr="1"/>
          <a:lstStyle/>
          <a:p>
            <a:pPr>
              <a:defRPr sz="1200" b="0" i="0" u="none" strike="noStrike" kern="1200" baseline="0">
                <a:solidFill>
                  <a:schemeClr val="tx1"/>
                </a:solidFill>
                <a:latin typeface="+mn-ea"/>
                <a:ea typeface="+mn-ea"/>
                <a:cs typeface="+mn-cs"/>
              </a:defRPr>
            </a:pPr>
            <a:endParaRPr lang="zh-CN"/>
          </a:p>
        </c:txPr>
        <c:crossAx val="877780672"/>
        <c:crosses val="autoZero"/>
        <c:crossBetween val="between"/>
        <c:majorUnit val="1"/>
      </c:valAx>
      <c:spPr>
        <a:noFill/>
        <a:ln>
          <a:noFill/>
        </a:ln>
        <a:effectLst/>
      </c:spPr>
    </c:plotArea>
    <c:legend>
      <c:legendPos val="r"/>
      <c:layout>
        <c:manualLayout>
          <c:xMode val="edge"/>
          <c:yMode val="edge"/>
          <c:x val="0.33913411476480587"/>
          <c:y val="1.0439237064387898E-2"/>
          <c:w val="0.32121515632521791"/>
          <c:h val="0.133796769700018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n-ea"/>
          <a:ea typeface="+mn-ea"/>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8"/>
          <c:dPt>
            <c:idx val="0"/>
            <c:bubble3D val="0"/>
            <c:spPr>
              <a:noFill/>
              <a:ln>
                <a:noFill/>
              </a:ln>
              <a:effectLst/>
            </c:spPr>
            <c:extLst>
              <c:ext xmlns:c16="http://schemas.microsoft.com/office/drawing/2014/chart" uri="{C3380CC4-5D6E-409C-BE32-E72D297353CC}">
                <c16:uniqueId val="{00000001-1402-4CA8-B15E-A421BBB1AA6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402-4CA8-B15E-A421BBB1AA67}"/>
              </c:ext>
            </c:extLst>
          </c:dPt>
          <c:dLbls>
            <c:dLbl>
              <c:idx val="0"/>
              <c:delete val="1"/>
              <c:extLst>
                <c:ext xmlns:c15="http://schemas.microsoft.com/office/drawing/2012/chart" uri="{CE6537A1-D6FC-4f65-9D91-7224C49458BB}"/>
                <c:ext xmlns:c16="http://schemas.microsoft.com/office/drawing/2014/chart" uri="{C3380CC4-5D6E-409C-BE32-E72D297353CC}">
                  <c16:uniqueId val="{00000001-1402-4CA8-B15E-A421BBB1AA67}"/>
                </c:ext>
              </c:extLst>
            </c:dLbl>
            <c:dLbl>
              <c:idx val="1"/>
              <c:layout>
                <c:manualLayout>
                  <c:x val="6.5993036955155862E-2"/>
                  <c:y val="-0.24363080707195539"/>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65000"/>
                          <a:lumOff val="35000"/>
                        </a:schemeClr>
                      </a:solidFill>
                      <a:latin typeface="+mn-lt"/>
                      <a:ea typeface="+mn-ea"/>
                      <a:cs typeface="+mn-cs"/>
                    </a:defRPr>
                  </a:pPr>
                  <a:endParaRPr lang="zh-CN"/>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402-4CA8-B15E-A421BBB1AA67}"/>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General</c:formatCode>
                <c:ptCount val="2"/>
                <c:pt idx="0">
                  <c:v>10</c:v>
                </c:pt>
                <c:pt idx="1">
                  <c:v>80</c:v>
                </c:pt>
              </c:numCache>
            </c:numRef>
          </c:val>
          <c:extLst>
            <c:ext xmlns:c16="http://schemas.microsoft.com/office/drawing/2014/chart" uri="{C3380CC4-5D6E-409C-BE32-E72D297353CC}">
              <c16:uniqueId val="{00000004-1402-4CA8-B15E-A421BBB1AA67}"/>
            </c:ext>
          </c:extLst>
        </c:ser>
        <c:dLbls>
          <c:showLegendKey val="0"/>
          <c:showVal val="0"/>
          <c:showCatName val="0"/>
          <c:showSerName val="0"/>
          <c:showPercent val="1"/>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4864338666302"/>
          <c:y val="0.14090218389213094"/>
          <c:w val="0.53691422000879507"/>
          <c:h val="0.79286464125509781"/>
        </c:manualLayout>
      </c:layout>
      <c:doughnutChart>
        <c:varyColors val="1"/>
        <c:ser>
          <c:idx val="0"/>
          <c:order val="0"/>
          <c:tx>
            <c:strRef>
              <c:f>Sheet1!$B$1</c:f>
              <c:strCache>
                <c:ptCount val="1"/>
                <c:pt idx="0">
                  <c:v>销售额</c:v>
                </c:pt>
              </c:strCache>
            </c:strRef>
          </c:tx>
          <c:explosion val="8"/>
          <c:dPt>
            <c:idx val="0"/>
            <c:bubble3D val="0"/>
            <c:spPr>
              <a:noFill/>
              <a:ln>
                <a:noFill/>
              </a:ln>
              <a:effectLst/>
            </c:spPr>
            <c:extLst>
              <c:ext xmlns:c16="http://schemas.microsoft.com/office/drawing/2014/chart" uri="{C3380CC4-5D6E-409C-BE32-E72D297353CC}">
                <c16:uniqueId val="{00000001-1402-4CA8-B15E-A421BBB1AA6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402-4CA8-B15E-A421BBB1AA67}"/>
              </c:ext>
            </c:extLst>
          </c:dPt>
          <c:dLbls>
            <c:dLbl>
              <c:idx val="0"/>
              <c:delete val="1"/>
              <c:extLst>
                <c:ext xmlns:c15="http://schemas.microsoft.com/office/drawing/2012/chart" uri="{CE6537A1-D6FC-4f65-9D91-7224C49458BB}"/>
                <c:ext xmlns:c16="http://schemas.microsoft.com/office/drawing/2014/chart" uri="{C3380CC4-5D6E-409C-BE32-E72D297353CC}">
                  <c16:uniqueId val="{00000001-1402-4CA8-B15E-A421BBB1AA67}"/>
                </c:ext>
              </c:extLst>
            </c:dLbl>
            <c:dLbl>
              <c:idx val="1"/>
              <c:layout>
                <c:manualLayout>
                  <c:x val="0.20504566636825602"/>
                  <c:y val="-6.8158694574061804E-2"/>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65000"/>
                          <a:lumOff val="35000"/>
                        </a:schemeClr>
                      </a:solidFill>
                      <a:latin typeface="+mn-lt"/>
                      <a:ea typeface="+mn-ea"/>
                      <a:cs typeface="+mn-cs"/>
                    </a:defRPr>
                  </a:pPr>
                  <a:endParaRPr lang="zh-CN"/>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402-4CA8-B15E-A421BBB1AA67}"/>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General</c:formatCode>
                <c:ptCount val="2"/>
                <c:pt idx="0">
                  <c:v>60</c:v>
                </c:pt>
                <c:pt idx="1">
                  <c:v>80</c:v>
                </c:pt>
              </c:numCache>
            </c:numRef>
          </c:val>
          <c:extLst>
            <c:ext xmlns:c16="http://schemas.microsoft.com/office/drawing/2014/chart" uri="{C3380CC4-5D6E-409C-BE32-E72D297353CC}">
              <c16:uniqueId val="{00000004-1402-4CA8-B15E-A421BBB1AA67}"/>
            </c:ext>
          </c:extLst>
        </c:ser>
        <c:dLbls>
          <c:showLegendKey val="0"/>
          <c:showVal val="0"/>
          <c:showCatName val="0"/>
          <c:showSerName val="0"/>
          <c:showPercent val="1"/>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8"/>
          <c:dPt>
            <c:idx val="0"/>
            <c:bubble3D val="0"/>
            <c:spPr>
              <a:noFill/>
              <a:ln>
                <a:noFill/>
              </a:ln>
              <a:effectLst/>
            </c:spPr>
            <c:extLst>
              <c:ext xmlns:c16="http://schemas.microsoft.com/office/drawing/2014/chart" uri="{C3380CC4-5D6E-409C-BE32-E72D297353CC}">
                <c16:uniqueId val="{00000001-1402-4CA8-B15E-A421BBB1AA6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402-4CA8-B15E-A421BBB1AA67}"/>
              </c:ext>
            </c:extLst>
          </c:dPt>
          <c:dLbls>
            <c:dLbl>
              <c:idx val="0"/>
              <c:delete val="1"/>
              <c:extLst>
                <c:ext xmlns:c15="http://schemas.microsoft.com/office/drawing/2012/chart" uri="{CE6537A1-D6FC-4f65-9D91-7224C49458BB}"/>
                <c:ext xmlns:c16="http://schemas.microsoft.com/office/drawing/2014/chart" uri="{C3380CC4-5D6E-409C-BE32-E72D297353CC}">
                  <c16:uniqueId val="{00000001-1402-4CA8-B15E-A421BBB1AA67}"/>
                </c:ext>
              </c:extLst>
            </c:dLbl>
            <c:dLbl>
              <c:idx val="1"/>
              <c:layout>
                <c:manualLayout>
                  <c:x val="0.1772351576589086"/>
                  <c:y val="0.18944938661172908"/>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65000"/>
                          <a:lumOff val="35000"/>
                        </a:schemeClr>
                      </a:solidFill>
                      <a:latin typeface="+mn-lt"/>
                      <a:ea typeface="+mn-ea"/>
                      <a:cs typeface="+mn-cs"/>
                    </a:defRPr>
                  </a:pPr>
                  <a:endParaRPr lang="zh-CN"/>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402-4CA8-B15E-A421BBB1AA67}"/>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General</c:formatCode>
                <c:ptCount val="2"/>
                <c:pt idx="0">
                  <c:v>80</c:v>
                </c:pt>
                <c:pt idx="1">
                  <c:v>40</c:v>
                </c:pt>
              </c:numCache>
            </c:numRef>
          </c:val>
          <c:extLst>
            <c:ext xmlns:c16="http://schemas.microsoft.com/office/drawing/2014/chart" uri="{C3380CC4-5D6E-409C-BE32-E72D297353CC}">
              <c16:uniqueId val="{00000004-1402-4CA8-B15E-A421BBB1AA67}"/>
            </c:ext>
          </c:extLst>
        </c:ser>
        <c:dLbls>
          <c:showLegendKey val="0"/>
          <c:showVal val="0"/>
          <c:showCatName val="0"/>
          <c:showSerName val="0"/>
          <c:showPercent val="1"/>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535099999999998E-2"/>
          <c:y val="5.1739300000000002E-2"/>
          <c:w val="0.92926699999999995"/>
          <c:h val="0.86923899999999998"/>
        </c:manualLayout>
      </c:layout>
      <c:areaChart>
        <c:grouping val="standard"/>
        <c:varyColors val="0"/>
        <c:ser>
          <c:idx val="1"/>
          <c:order val="0"/>
          <c:tx>
            <c:strRef>
              <c:f>Sheet1!$C$1</c:f>
              <c:strCache>
                <c:ptCount val="1"/>
                <c:pt idx="0">
                  <c:v>Category A</c:v>
                </c:pt>
              </c:strCache>
            </c:strRef>
          </c:tx>
          <c:spPr>
            <a:gradFill flip="none" rotWithShape="1">
              <a:gsLst>
                <a:gs pos="0">
                  <a:schemeClr val="accent2">
                    <a:alpha val="0"/>
                  </a:schemeClr>
                </a:gs>
                <a:gs pos="100000">
                  <a:schemeClr val="accent2">
                    <a:alpha val="52999"/>
                  </a:schemeClr>
                </a:gs>
              </a:gsLst>
              <a:lin ang="16200000" scaled="0"/>
            </a:gradFill>
            <a:ln w="12700" cap="flat">
              <a:noFill/>
              <a:miter lim="400000"/>
            </a:ln>
            <a:effectLst/>
          </c:spPr>
          <c:cat>
            <c:strRef>
              <c:f>Sheet1!$A$2:$A$30</c:f>
              <c:strCache>
                <c:ptCount val="29"/>
                <c:pt idx="0">
                  <c:v>9/21/14</c:v>
                </c:pt>
                <c:pt idx="1">
                  <c:v>9/22/14</c:v>
                </c:pt>
                <c:pt idx="2">
                  <c:v>9/23/14</c:v>
                </c:pt>
                <c:pt idx="3">
                  <c:v>9/24/14</c:v>
                </c:pt>
                <c:pt idx="4">
                  <c:v>9/25/14</c:v>
                </c:pt>
                <c:pt idx="5">
                  <c:v>9/26/14</c:v>
                </c:pt>
                <c:pt idx="6">
                  <c:v>9/27/14</c:v>
                </c:pt>
                <c:pt idx="7">
                  <c:v>9/28/14</c:v>
                </c:pt>
                <c:pt idx="8">
                  <c:v>9/29/14</c:v>
                </c:pt>
                <c:pt idx="9">
                  <c:v>9/30/14</c:v>
                </c:pt>
                <c:pt idx="10">
                  <c:v>10/1/14</c:v>
                </c:pt>
                <c:pt idx="11">
                  <c:v>10/2/14</c:v>
                </c:pt>
                <c:pt idx="12">
                  <c:v>10/3/14</c:v>
                </c:pt>
                <c:pt idx="13">
                  <c:v>10/4/14</c:v>
                </c:pt>
                <c:pt idx="14">
                  <c:v>10/5/14</c:v>
                </c:pt>
                <c:pt idx="15">
                  <c:v>10/6/14</c:v>
                </c:pt>
                <c:pt idx="16">
                  <c:v>10/7/14</c:v>
                </c:pt>
                <c:pt idx="17">
                  <c:v>10/8/14</c:v>
                </c:pt>
                <c:pt idx="18">
                  <c:v>10/9/14</c:v>
                </c:pt>
                <c:pt idx="19">
                  <c:v>10/10/14</c:v>
                </c:pt>
                <c:pt idx="20">
                  <c:v>10/11/14</c:v>
                </c:pt>
                <c:pt idx="21">
                  <c:v>10/12/14</c:v>
                </c:pt>
                <c:pt idx="22">
                  <c:v>10/13/14</c:v>
                </c:pt>
                <c:pt idx="23">
                  <c:v>10/14/14</c:v>
                </c:pt>
                <c:pt idx="24">
                  <c:v>10/15/14</c:v>
                </c:pt>
                <c:pt idx="25">
                  <c:v>10/16/14</c:v>
                </c:pt>
                <c:pt idx="26">
                  <c:v>10/17/14</c:v>
                </c:pt>
                <c:pt idx="27">
                  <c:v>10/18/14</c:v>
                </c:pt>
                <c:pt idx="28">
                  <c:v>10/19/14</c:v>
                </c:pt>
              </c:strCache>
            </c:strRef>
          </c:cat>
          <c:val>
            <c:numRef>
              <c:f>Sheet1!$C$2:$C$30</c:f>
              <c:numCache>
                <c:formatCode>General</c:formatCode>
                <c:ptCount val="29"/>
                <c:pt idx="0">
                  <c:v>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extLst>
            <c:ext xmlns:c16="http://schemas.microsoft.com/office/drawing/2014/chart" uri="{C3380CC4-5D6E-409C-BE32-E72D297353CC}">
              <c16:uniqueId val="{00000000-1392-4C81-ABDF-6C961178A32E}"/>
            </c:ext>
          </c:extLst>
        </c:ser>
        <c:ser>
          <c:idx val="0"/>
          <c:order val="1"/>
          <c:tx>
            <c:strRef>
              <c:f>Sheet1!$B$1</c:f>
              <c:strCache>
                <c:ptCount val="1"/>
                <c:pt idx="0">
                  <c:v>Category B Fill</c:v>
                </c:pt>
              </c:strCache>
            </c:strRef>
          </c:tx>
          <c:spPr>
            <a:gradFill flip="none" rotWithShape="1">
              <a:gsLst>
                <a:gs pos="0">
                  <a:schemeClr val="accent1">
                    <a:alpha val="0"/>
                  </a:schemeClr>
                </a:gs>
                <a:gs pos="100000">
                  <a:schemeClr val="accent1">
                    <a:alpha val="45000"/>
                  </a:schemeClr>
                </a:gs>
              </a:gsLst>
              <a:lin ang="16200000" scaled="0"/>
            </a:gradFill>
            <a:ln w="12700" cap="flat">
              <a:noFill/>
              <a:miter lim="400000"/>
            </a:ln>
            <a:effectLst/>
          </c:spPr>
          <c:cat>
            <c:strRef>
              <c:f>Sheet1!$A$2:$A$30</c:f>
              <c:strCache>
                <c:ptCount val="29"/>
                <c:pt idx="0">
                  <c:v>9/21/14</c:v>
                </c:pt>
                <c:pt idx="1">
                  <c:v>9/22/14</c:v>
                </c:pt>
                <c:pt idx="2">
                  <c:v>9/23/14</c:v>
                </c:pt>
                <c:pt idx="3">
                  <c:v>9/24/14</c:v>
                </c:pt>
                <c:pt idx="4">
                  <c:v>9/25/14</c:v>
                </c:pt>
                <c:pt idx="5">
                  <c:v>9/26/14</c:v>
                </c:pt>
                <c:pt idx="6">
                  <c:v>9/27/14</c:v>
                </c:pt>
                <c:pt idx="7">
                  <c:v>9/28/14</c:v>
                </c:pt>
                <c:pt idx="8">
                  <c:v>9/29/14</c:v>
                </c:pt>
                <c:pt idx="9">
                  <c:v>9/30/14</c:v>
                </c:pt>
                <c:pt idx="10">
                  <c:v>10/1/14</c:v>
                </c:pt>
                <c:pt idx="11">
                  <c:v>10/2/14</c:v>
                </c:pt>
                <c:pt idx="12">
                  <c:v>10/3/14</c:v>
                </c:pt>
                <c:pt idx="13">
                  <c:v>10/4/14</c:v>
                </c:pt>
                <c:pt idx="14">
                  <c:v>10/5/14</c:v>
                </c:pt>
                <c:pt idx="15">
                  <c:v>10/6/14</c:v>
                </c:pt>
                <c:pt idx="16">
                  <c:v>10/7/14</c:v>
                </c:pt>
                <c:pt idx="17">
                  <c:v>10/8/14</c:v>
                </c:pt>
                <c:pt idx="18">
                  <c:v>10/9/14</c:v>
                </c:pt>
                <c:pt idx="19">
                  <c:v>10/10/14</c:v>
                </c:pt>
                <c:pt idx="20">
                  <c:v>10/11/14</c:v>
                </c:pt>
                <c:pt idx="21">
                  <c:v>10/12/14</c:v>
                </c:pt>
                <c:pt idx="22">
                  <c:v>10/13/14</c:v>
                </c:pt>
                <c:pt idx="23">
                  <c:v>10/14/14</c:v>
                </c:pt>
                <c:pt idx="24">
                  <c:v>10/15/14</c:v>
                </c:pt>
                <c:pt idx="25">
                  <c:v>10/16/14</c:v>
                </c:pt>
                <c:pt idx="26">
                  <c:v>10/17/14</c:v>
                </c:pt>
                <c:pt idx="27">
                  <c:v>10/18/14</c:v>
                </c:pt>
                <c:pt idx="28">
                  <c:v>10/19/14</c:v>
                </c:pt>
              </c:strCache>
            </c:strRef>
          </c:cat>
          <c:val>
            <c:numRef>
              <c:f>Sheet1!$B$2:$B$30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extLst>
            <c:ext xmlns:c16="http://schemas.microsoft.com/office/drawing/2014/chart" uri="{C3380CC4-5D6E-409C-BE32-E72D297353CC}">
              <c16:uniqueId val="{00000001-1392-4C81-ABDF-6C961178A32E}"/>
            </c:ext>
          </c:extLst>
        </c:ser>
        <c:dLbls>
          <c:showLegendKey val="0"/>
          <c:showVal val="0"/>
          <c:showCatName val="0"/>
          <c:showSerName val="0"/>
          <c:showPercent val="0"/>
          <c:showBubbleSize val="0"/>
        </c:dLbls>
        <c:axId val="310816768"/>
        <c:axId val="310818688"/>
      </c:areaChart>
      <c:lineChart>
        <c:grouping val="standard"/>
        <c:varyColors val="0"/>
        <c:ser>
          <c:idx val="2"/>
          <c:order val="2"/>
          <c:tx>
            <c:strRef>
              <c:f>Sheet1!$D$1</c:f>
              <c:strCache>
                <c:ptCount val="1"/>
                <c:pt idx="0">
                  <c:v>Category A Fill</c:v>
                </c:pt>
              </c:strCache>
            </c:strRef>
          </c:tx>
          <c:spPr>
            <a:ln w="6350" cap="flat">
              <a:solidFill>
                <a:schemeClr val="accent2"/>
              </a:solidFill>
              <a:prstDash val="solid"/>
              <a:miter lim="800000"/>
            </a:ln>
            <a:effectLst/>
          </c:spPr>
          <c:marker>
            <c:symbol val="circle"/>
            <c:size val="4"/>
            <c:spPr>
              <a:solidFill>
                <a:schemeClr val="accent2"/>
              </a:solidFill>
              <a:ln w="12700" cap="flat">
                <a:noFill/>
                <a:miter lim="400000"/>
              </a:ln>
              <a:effectLst/>
            </c:spPr>
          </c:marker>
          <c:cat>
            <c:strRef>
              <c:f>Sheet1!$A$2:$A$30</c:f>
              <c:strCache>
                <c:ptCount val="29"/>
                <c:pt idx="0">
                  <c:v>9/21/14</c:v>
                </c:pt>
                <c:pt idx="1">
                  <c:v>9/22/14</c:v>
                </c:pt>
                <c:pt idx="2">
                  <c:v>9/23/14</c:v>
                </c:pt>
                <c:pt idx="3">
                  <c:v>9/24/14</c:v>
                </c:pt>
                <c:pt idx="4">
                  <c:v>9/25/14</c:v>
                </c:pt>
                <c:pt idx="5">
                  <c:v>9/26/14</c:v>
                </c:pt>
                <c:pt idx="6">
                  <c:v>9/27/14</c:v>
                </c:pt>
                <c:pt idx="7">
                  <c:v>9/28/14</c:v>
                </c:pt>
                <c:pt idx="8">
                  <c:v>9/29/14</c:v>
                </c:pt>
                <c:pt idx="9">
                  <c:v>9/30/14</c:v>
                </c:pt>
                <c:pt idx="10">
                  <c:v>10/1/14</c:v>
                </c:pt>
                <c:pt idx="11">
                  <c:v>10/2/14</c:v>
                </c:pt>
                <c:pt idx="12">
                  <c:v>10/3/14</c:v>
                </c:pt>
                <c:pt idx="13">
                  <c:v>10/4/14</c:v>
                </c:pt>
                <c:pt idx="14">
                  <c:v>10/5/14</c:v>
                </c:pt>
                <c:pt idx="15">
                  <c:v>10/6/14</c:v>
                </c:pt>
                <c:pt idx="16">
                  <c:v>10/7/14</c:v>
                </c:pt>
                <c:pt idx="17">
                  <c:v>10/8/14</c:v>
                </c:pt>
                <c:pt idx="18">
                  <c:v>10/9/14</c:v>
                </c:pt>
                <c:pt idx="19">
                  <c:v>10/10/14</c:v>
                </c:pt>
                <c:pt idx="20">
                  <c:v>10/11/14</c:v>
                </c:pt>
                <c:pt idx="21">
                  <c:v>10/12/14</c:v>
                </c:pt>
                <c:pt idx="22">
                  <c:v>10/13/14</c:v>
                </c:pt>
                <c:pt idx="23">
                  <c:v>10/14/14</c:v>
                </c:pt>
                <c:pt idx="24">
                  <c:v>10/15/14</c:v>
                </c:pt>
                <c:pt idx="25">
                  <c:v>10/16/14</c:v>
                </c:pt>
                <c:pt idx="26">
                  <c:v>10/17/14</c:v>
                </c:pt>
                <c:pt idx="27">
                  <c:v>10/18/14</c:v>
                </c:pt>
                <c:pt idx="28">
                  <c:v>10/19/14</c:v>
                </c:pt>
              </c:strCache>
            </c:strRef>
          </c:cat>
          <c:val>
            <c:numRef>
              <c:f>Sheet1!$D$2:$D$30</c:f>
              <c:numCache>
                <c:formatCode>General</c:formatCode>
                <c:ptCount val="29"/>
                <c:pt idx="0">
                  <c:v>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smooth val="0"/>
          <c:extLst>
            <c:ext xmlns:c16="http://schemas.microsoft.com/office/drawing/2014/chart" uri="{C3380CC4-5D6E-409C-BE32-E72D297353CC}">
              <c16:uniqueId val="{00000002-1392-4C81-ABDF-6C961178A32E}"/>
            </c:ext>
          </c:extLst>
        </c:ser>
        <c:ser>
          <c:idx val="3"/>
          <c:order val="3"/>
          <c:tx>
            <c:strRef>
              <c:f>Sheet1!$E$1</c:f>
              <c:strCache>
                <c:ptCount val="1"/>
                <c:pt idx="0">
                  <c:v>Category B</c:v>
                </c:pt>
              </c:strCache>
            </c:strRef>
          </c:tx>
          <c:spPr>
            <a:ln w="6350" cap="flat">
              <a:solidFill>
                <a:schemeClr val="accent1"/>
              </a:solidFill>
              <a:prstDash val="solid"/>
              <a:miter lim="800000"/>
            </a:ln>
            <a:effectLst/>
          </c:spPr>
          <c:marker>
            <c:symbol val="circle"/>
            <c:size val="3"/>
            <c:spPr>
              <a:solidFill>
                <a:srgbClr val="7FAED6"/>
              </a:solidFill>
              <a:ln w="6350" cap="flat">
                <a:solidFill>
                  <a:srgbClr val="7FAED6"/>
                </a:solidFill>
                <a:prstDash val="solid"/>
                <a:miter lim="800000"/>
              </a:ln>
              <a:effectLst/>
            </c:spPr>
          </c:marker>
          <c:dPt>
            <c:idx val="16"/>
            <c:bubble3D val="0"/>
            <c:spPr>
              <a:ln w="6350" cap="flat">
                <a:solidFill>
                  <a:srgbClr val="0F1F33"/>
                </a:solidFill>
                <a:prstDash val="solid"/>
                <a:miter lim="800000"/>
              </a:ln>
              <a:effectLst/>
            </c:spPr>
            <c:extLst>
              <c:ext xmlns:c16="http://schemas.microsoft.com/office/drawing/2014/chart" uri="{C3380CC4-5D6E-409C-BE32-E72D297353CC}">
                <c16:uniqueId val="{00000004-1392-4C81-ABDF-6C961178A32E}"/>
              </c:ext>
            </c:extLst>
          </c:dPt>
          <c:cat>
            <c:strRef>
              <c:f>Sheet1!$A$2:$A$30</c:f>
              <c:strCache>
                <c:ptCount val="29"/>
                <c:pt idx="0">
                  <c:v>9/21/14</c:v>
                </c:pt>
                <c:pt idx="1">
                  <c:v>9/22/14</c:v>
                </c:pt>
                <c:pt idx="2">
                  <c:v>9/23/14</c:v>
                </c:pt>
                <c:pt idx="3">
                  <c:v>9/24/14</c:v>
                </c:pt>
                <c:pt idx="4">
                  <c:v>9/25/14</c:v>
                </c:pt>
                <c:pt idx="5">
                  <c:v>9/26/14</c:v>
                </c:pt>
                <c:pt idx="6">
                  <c:v>9/27/14</c:v>
                </c:pt>
                <c:pt idx="7">
                  <c:v>9/28/14</c:v>
                </c:pt>
                <c:pt idx="8">
                  <c:v>9/29/14</c:v>
                </c:pt>
                <c:pt idx="9">
                  <c:v>9/30/14</c:v>
                </c:pt>
                <c:pt idx="10">
                  <c:v>10/1/14</c:v>
                </c:pt>
                <c:pt idx="11">
                  <c:v>10/2/14</c:v>
                </c:pt>
                <c:pt idx="12">
                  <c:v>10/3/14</c:v>
                </c:pt>
                <c:pt idx="13">
                  <c:v>10/4/14</c:v>
                </c:pt>
                <c:pt idx="14">
                  <c:v>10/5/14</c:v>
                </c:pt>
                <c:pt idx="15">
                  <c:v>10/6/14</c:v>
                </c:pt>
                <c:pt idx="16">
                  <c:v>10/7/14</c:v>
                </c:pt>
                <c:pt idx="17">
                  <c:v>10/8/14</c:v>
                </c:pt>
                <c:pt idx="18">
                  <c:v>10/9/14</c:v>
                </c:pt>
                <c:pt idx="19">
                  <c:v>10/10/14</c:v>
                </c:pt>
                <c:pt idx="20">
                  <c:v>10/11/14</c:v>
                </c:pt>
                <c:pt idx="21">
                  <c:v>10/12/14</c:v>
                </c:pt>
                <c:pt idx="22">
                  <c:v>10/13/14</c:v>
                </c:pt>
                <c:pt idx="23">
                  <c:v>10/14/14</c:v>
                </c:pt>
                <c:pt idx="24">
                  <c:v>10/15/14</c:v>
                </c:pt>
                <c:pt idx="25">
                  <c:v>10/16/14</c:v>
                </c:pt>
                <c:pt idx="26">
                  <c:v>10/17/14</c:v>
                </c:pt>
                <c:pt idx="27">
                  <c:v>10/18/14</c:v>
                </c:pt>
                <c:pt idx="28">
                  <c:v>10/19/14</c:v>
                </c:pt>
              </c:strCache>
            </c:strRef>
          </c:cat>
          <c:val>
            <c:numRef>
              <c:f>Sheet1!$E$2:$E$30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smooth val="0"/>
          <c:extLst>
            <c:ext xmlns:c16="http://schemas.microsoft.com/office/drawing/2014/chart" uri="{C3380CC4-5D6E-409C-BE32-E72D297353CC}">
              <c16:uniqueId val="{00000005-1392-4C81-ABDF-6C961178A32E}"/>
            </c:ext>
          </c:extLst>
        </c:ser>
        <c:dLbls>
          <c:showLegendKey val="0"/>
          <c:showVal val="0"/>
          <c:showCatName val="0"/>
          <c:showSerName val="0"/>
          <c:showPercent val="0"/>
          <c:showBubbleSize val="0"/>
        </c:dLbls>
        <c:marker val="1"/>
        <c:smooth val="0"/>
        <c:axId val="310816768"/>
        <c:axId val="310818688"/>
      </c:lineChart>
      <c:catAx>
        <c:axId val="310816768"/>
        <c:scaling>
          <c:orientation val="minMax"/>
        </c:scaling>
        <c:delete val="0"/>
        <c:axPos val="b"/>
        <c:majorGridlines>
          <c:spPr>
            <a:ln w="12700" cap="flat">
              <a:solidFill>
                <a:srgbClr val="C5A078">
                  <a:alpha val="10000"/>
                </a:srgbClr>
              </a:solidFill>
              <a:prstDash val="solid"/>
              <a:miter lim="800000"/>
            </a:ln>
          </c:spPr>
        </c:majorGridlines>
        <c:numFmt formatCode="General" sourceLinked="0"/>
        <c:majorTickMark val="none"/>
        <c:minorTickMark val="none"/>
        <c:tickLblPos val="low"/>
        <c:spPr>
          <a:ln w="12700" cap="flat">
            <a:noFill/>
            <a:prstDash val="solid"/>
            <a:miter lim="800000"/>
          </a:ln>
        </c:spPr>
        <c:txPr>
          <a:bodyPr rot="0"/>
          <a:lstStyle/>
          <a:p>
            <a:pPr>
              <a:defRPr/>
            </a:pPr>
            <a:endParaRPr lang="zh-CN"/>
          </a:p>
        </c:txPr>
        <c:crossAx val="310818688"/>
        <c:crosses val="autoZero"/>
        <c:auto val="1"/>
        <c:lblAlgn val="ctr"/>
        <c:lblOffset val="100"/>
        <c:noMultiLvlLbl val="1"/>
      </c:catAx>
      <c:valAx>
        <c:axId val="310818688"/>
        <c:scaling>
          <c:orientation val="minMax"/>
          <c:max val="160"/>
        </c:scaling>
        <c:delete val="0"/>
        <c:axPos val="l"/>
        <c:majorGridlines>
          <c:spPr>
            <a:ln w="12700" cap="flat">
              <a:solidFill>
                <a:srgbClr val="C5A078">
                  <a:alpha val="10000"/>
                </a:srgbClr>
              </a:solidFill>
              <a:prstDash val="solid"/>
              <a:miter lim="800000"/>
            </a:ln>
          </c:spPr>
        </c:majorGridlines>
        <c:numFmt formatCode="0" sourceLinked="0"/>
        <c:majorTickMark val="none"/>
        <c:minorTickMark val="none"/>
        <c:tickLblPos val="nextTo"/>
        <c:spPr>
          <a:ln w="12700" cap="flat">
            <a:noFill/>
            <a:prstDash val="solid"/>
            <a:miter lim="800000"/>
          </a:ln>
        </c:spPr>
        <c:txPr>
          <a:bodyPr rot="0"/>
          <a:lstStyle/>
          <a:p>
            <a:pPr>
              <a:defRPr/>
            </a:pPr>
            <a:endParaRPr lang="zh-CN"/>
          </a:p>
        </c:txPr>
        <c:crossAx val="310816768"/>
        <c:crosses val="autoZero"/>
        <c:crossBetween val="between"/>
        <c:majorUnit val="40"/>
        <c:minorUnit val="20"/>
      </c:valAx>
      <c:spPr>
        <a:noFill/>
        <a:ln w="12700" cap="flat">
          <a:noFill/>
          <a:miter lim="400000"/>
        </a:ln>
        <a:effectLst/>
      </c:spPr>
    </c:plotArea>
    <c:plotVisOnly val="1"/>
    <c:dispBlanksAs val="gap"/>
    <c:showDLblsOverMax val="1"/>
  </c:chart>
  <c:spPr>
    <a:noFill/>
    <a:ln>
      <a:noFill/>
    </a:ln>
    <a:effectLst/>
  </c:spPr>
  <c:txPr>
    <a:bodyPr/>
    <a:lstStyle/>
    <a:p>
      <a:pPr>
        <a:defRPr>
          <a:latin typeface="+mj-lt"/>
          <a:ea typeface="+mj-ea"/>
          <a:sym typeface="Century Gothic" panose="020B0502020202020204" pitchFamily="34" charset="0"/>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151371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73358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380980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3032874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11913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1408511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3282698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1677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743648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2145704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5405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174254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2558052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456550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118899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121455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2561290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3925215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022232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77397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453504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138931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743824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791189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62452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2321945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875989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3228683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1529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444669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485852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363178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3879703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34716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16910364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sp>
        <p:nvSpPr>
          <p:cNvPr id="7" name="直角三角形 6">
            <a:extLst>
              <a:ext uri="{FF2B5EF4-FFF2-40B4-BE49-F238E27FC236}">
                <a16:creationId xmlns:a16="http://schemas.microsoft.com/office/drawing/2014/main" id="{081C9391-746A-491E-8FC1-76C196BB1F64}"/>
              </a:ext>
            </a:extLst>
          </p:cNvPr>
          <p:cNvSpPr/>
          <p:nvPr userDrawn="1"/>
        </p:nvSpPr>
        <p:spPr>
          <a:xfrm rot="5400000" flipH="1" flipV="1">
            <a:off x="7787642" y="2453640"/>
            <a:ext cx="3429000" cy="5379720"/>
          </a:xfrm>
          <a:prstGeom prst="rtTriangle">
            <a:avLst/>
          </a:prstGeom>
          <a:gradFill>
            <a:gsLst>
              <a:gs pos="3000">
                <a:schemeClr val="accent1">
                  <a:alpha val="76000"/>
                </a:schemeClr>
              </a:gs>
              <a:gs pos="99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直角三角形 7">
            <a:extLst>
              <a:ext uri="{FF2B5EF4-FFF2-40B4-BE49-F238E27FC236}">
                <a16:creationId xmlns:a16="http://schemas.microsoft.com/office/drawing/2014/main" id="{240D2A69-89D7-41E3-AF80-E976444711D6}"/>
              </a:ext>
            </a:extLst>
          </p:cNvPr>
          <p:cNvSpPr/>
          <p:nvPr userDrawn="1"/>
        </p:nvSpPr>
        <p:spPr>
          <a:xfrm rot="5400000">
            <a:off x="975360" y="-975360"/>
            <a:ext cx="3429000" cy="5379720"/>
          </a:xfrm>
          <a:prstGeom prst="rtTriangle">
            <a:avLst/>
          </a:prstGeom>
          <a:gradFill>
            <a:gsLst>
              <a:gs pos="3000">
                <a:schemeClr val="accent1">
                  <a:alpha val="75000"/>
                </a:schemeClr>
              </a:gs>
              <a:gs pos="99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sym typeface="+mn-lt"/>
            </a:endParaRPr>
          </a:p>
        </p:txBody>
      </p:sp>
      <p:grpSp>
        <p:nvGrpSpPr>
          <p:cNvPr id="35" name="组合 34">
            <a:extLst>
              <a:ext uri="{FF2B5EF4-FFF2-40B4-BE49-F238E27FC236}">
                <a16:creationId xmlns:a16="http://schemas.microsoft.com/office/drawing/2014/main" id="{D608E963-6474-4900-93FD-E02641D5B78E}"/>
              </a:ext>
            </a:extLst>
          </p:cNvPr>
          <p:cNvGrpSpPr/>
          <p:nvPr userDrawn="1"/>
        </p:nvGrpSpPr>
        <p:grpSpPr>
          <a:xfrm>
            <a:off x="392430" y="401548"/>
            <a:ext cx="11407140" cy="6054904"/>
            <a:chOff x="953962" y="830384"/>
            <a:chExt cx="11407140" cy="6054904"/>
          </a:xfrm>
          <a:effectLst>
            <a:outerShdw blurRad="25400" algn="ctr" rotWithShape="0">
              <a:schemeClr val="accent2">
                <a:alpha val="40000"/>
              </a:schemeClr>
            </a:outerShdw>
          </a:effectLst>
        </p:grpSpPr>
        <p:pic>
          <p:nvPicPr>
            <p:cNvPr id="36" name="图片 35">
              <a:extLst>
                <a:ext uri="{FF2B5EF4-FFF2-40B4-BE49-F238E27FC236}">
                  <a16:creationId xmlns:a16="http://schemas.microsoft.com/office/drawing/2014/main" id="{CC5EF40A-579E-4589-92C8-BE58AA11FF42}"/>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53962" y="830384"/>
              <a:ext cx="11407140" cy="6054904"/>
            </a:xfrm>
            <a:custGeom>
              <a:avLst/>
              <a:gdLst>
                <a:gd name="connsiteX0" fmla="*/ 277678 w 11407140"/>
                <a:gd name="connsiteY0" fmla="*/ 0 h 6054904"/>
                <a:gd name="connsiteX1" fmla="*/ 11129462 w 11407140"/>
                <a:gd name="connsiteY1" fmla="*/ 0 h 6054904"/>
                <a:gd name="connsiteX2" fmla="*/ 11407140 w 11407140"/>
                <a:gd name="connsiteY2" fmla="*/ 277678 h 6054904"/>
                <a:gd name="connsiteX3" fmla="*/ 11407140 w 11407140"/>
                <a:gd name="connsiteY3" fmla="*/ 5777226 h 6054904"/>
                <a:gd name="connsiteX4" fmla="*/ 11129462 w 11407140"/>
                <a:gd name="connsiteY4" fmla="*/ 6054904 h 6054904"/>
                <a:gd name="connsiteX5" fmla="*/ 277678 w 11407140"/>
                <a:gd name="connsiteY5" fmla="*/ 6054904 h 6054904"/>
                <a:gd name="connsiteX6" fmla="*/ 0 w 11407140"/>
                <a:gd name="connsiteY6" fmla="*/ 5777226 h 6054904"/>
                <a:gd name="connsiteX7" fmla="*/ 0 w 11407140"/>
                <a:gd name="connsiteY7" fmla="*/ 277678 h 6054904"/>
                <a:gd name="connsiteX8" fmla="*/ 277678 w 11407140"/>
                <a:gd name="connsiteY8" fmla="*/ 0 h 605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07140" h="6054904">
                  <a:moveTo>
                    <a:pt x="277678" y="0"/>
                  </a:moveTo>
                  <a:lnTo>
                    <a:pt x="11129462" y="0"/>
                  </a:lnTo>
                  <a:cubicBezTo>
                    <a:pt x="11282819" y="0"/>
                    <a:pt x="11407140" y="124321"/>
                    <a:pt x="11407140" y="277678"/>
                  </a:cubicBezTo>
                  <a:lnTo>
                    <a:pt x="11407140" y="5777226"/>
                  </a:lnTo>
                  <a:cubicBezTo>
                    <a:pt x="11407140" y="5930583"/>
                    <a:pt x="11282819" y="6054904"/>
                    <a:pt x="11129462" y="6054904"/>
                  </a:cubicBezTo>
                  <a:lnTo>
                    <a:pt x="277678" y="6054904"/>
                  </a:lnTo>
                  <a:cubicBezTo>
                    <a:pt x="124321" y="6054904"/>
                    <a:pt x="0" y="5930583"/>
                    <a:pt x="0" y="5777226"/>
                  </a:cubicBezTo>
                  <a:lnTo>
                    <a:pt x="0" y="277678"/>
                  </a:lnTo>
                  <a:cubicBezTo>
                    <a:pt x="0" y="124321"/>
                    <a:pt x="124321" y="0"/>
                    <a:pt x="277678" y="0"/>
                  </a:cubicBezTo>
                  <a:close/>
                </a:path>
              </a:pathLst>
            </a:custGeom>
          </p:spPr>
        </p:pic>
        <p:sp>
          <p:nvSpPr>
            <p:cNvPr id="37" name="矩形: 圆角 36">
              <a:extLst>
                <a:ext uri="{FF2B5EF4-FFF2-40B4-BE49-F238E27FC236}">
                  <a16:creationId xmlns:a16="http://schemas.microsoft.com/office/drawing/2014/main" id="{0454B7F1-FC90-43CA-885E-51D29FCABFDD}"/>
                </a:ext>
              </a:extLst>
            </p:cNvPr>
            <p:cNvSpPr/>
            <p:nvPr/>
          </p:nvSpPr>
          <p:spPr>
            <a:xfrm>
              <a:off x="953962" y="830384"/>
              <a:ext cx="11407140" cy="6054904"/>
            </a:xfrm>
            <a:prstGeom prst="roundRect">
              <a:avLst>
                <a:gd name="adj" fmla="val 4586"/>
              </a:avLst>
            </a:prstGeom>
            <a:gradFill flip="none" rotWithShape="1">
              <a:gsLst>
                <a:gs pos="3000">
                  <a:schemeClr val="bg1">
                    <a:alpha val="74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8" name="直接连接符 37">
            <a:extLst>
              <a:ext uri="{FF2B5EF4-FFF2-40B4-BE49-F238E27FC236}">
                <a16:creationId xmlns:a16="http://schemas.microsoft.com/office/drawing/2014/main" id="{2FBB555B-C59F-4D43-9A5F-30F219D10481}"/>
              </a:ext>
            </a:extLst>
          </p:cNvPr>
          <p:cNvCxnSpPr>
            <a:cxnSpLocks/>
          </p:cNvCxnSpPr>
          <p:nvPr userDrawn="1"/>
        </p:nvCxnSpPr>
        <p:spPr>
          <a:xfrm>
            <a:off x="1684950" y="4323276"/>
            <a:ext cx="88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B2CA333-70B0-4AAF-A48A-31B9FD759FE4}"/>
              </a:ext>
            </a:extLst>
          </p:cNvPr>
          <p:cNvCxnSpPr>
            <a:cxnSpLocks/>
          </p:cNvCxnSpPr>
          <p:nvPr userDrawn="1"/>
        </p:nvCxnSpPr>
        <p:spPr>
          <a:xfrm>
            <a:off x="1684950" y="2763643"/>
            <a:ext cx="88920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7D2F1C4E-000E-4E35-8656-ACB05B091DC3}"/>
              </a:ext>
            </a:extLst>
          </p:cNvPr>
          <p:cNvGrpSpPr/>
          <p:nvPr userDrawn="1"/>
        </p:nvGrpSpPr>
        <p:grpSpPr>
          <a:xfrm>
            <a:off x="10980704" y="1028700"/>
            <a:ext cx="539784" cy="115200"/>
            <a:chOff x="10659032" y="581460"/>
            <a:chExt cx="539784" cy="115200"/>
          </a:xfrm>
        </p:grpSpPr>
        <p:sp>
          <p:nvSpPr>
            <p:cNvPr id="42" name="矩形 41">
              <a:extLst>
                <a:ext uri="{FF2B5EF4-FFF2-40B4-BE49-F238E27FC236}">
                  <a16:creationId xmlns:a16="http://schemas.microsoft.com/office/drawing/2014/main" id="{C5A33698-4362-4793-8F57-507CA7A9985A}"/>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4CE761C-4BBE-4E35-8A0C-E6C2112E6366}"/>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15A5CC4-5F1F-4D82-9DCC-755C643BC000}"/>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489C1E05-A933-4468-BBD2-68B9FCE76A96}"/>
              </a:ext>
            </a:extLst>
          </p:cNvPr>
          <p:cNvGrpSpPr/>
          <p:nvPr userDrawn="1"/>
        </p:nvGrpSpPr>
        <p:grpSpPr>
          <a:xfrm>
            <a:off x="669925" y="5597491"/>
            <a:ext cx="115200" cy="539784"/>
            <a:chOff x="735972" y="5315913"/>
            <a:chExt cx="115200" cy="539784"/>
          </a:xfrm>
        </p:grpSpPr>
        <p:sp>
          <p:nvSpPr>
            <p:cNvPr id="46" name="矩形 45">
              <a:extLst>
                <a:ext uri="{FF2B5EF4-FFF2-40B4-BE49-F238E27FC236}">
                  <a16:creationId xmlns:a16="http://schemas.microsoft.com/office/drawing/2014/main" id="{B7B5EE8F-8529-40A1-911C-52F2F17F8970}"/>
                </a:ext>
              </a:extLst>
            </p:cNvPr>
            <p:cNvSpPr/>
            <p:nvPr/>
          </p:nvSpPr>
          <p:spPr>
            <a:xfrm rot="5400000">
              <a:off x="735972" y="5740497"/>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F21641C1-181C-4547-9FFF-9518C2ADF9D3}"/>
                </a:ext>
              </a:extLst>
            </p:cNvPr>
            <p:cNvSpPr/>
            <p:nvPr/>
          </p:nvSpPr>
          <p:spPr>
            <a:xfrm rot="5400000">
              <a:off x="735972" y="5528205"/>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C28BC80A-49D0-4568-9521-EF3AFD9770C3}"/>
                </a:ext>
              </a:extLst>
            </p:cNvPr>
            <p:cNvSpPr/>
            <p:nvPr/>
          </p:nvSpPr>
          <p:spPr>
            <a:xfrm rot="5400000">
              <a:off x="735972" y="5315913"/>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任意多边形: 形状 48">
            <a:extLst>
              <a:ext uri="{FF2B5EF4-FFF2-40B4-BE49-F238E27FC236}">
                <a16:creationId xmlns:a16="http://schemas.microsoft.com/office/drawing/2014/main" id="{56565931-6664-4A26-9D43-94AF4168C185}"/>
              </a:ext>
            </a:extLst>
          </p:cNvPr>
          <p:cNvSpPr/>
          <p:nvPr userDrawn="1"/>
        </p:nvSpPr>
        <p:spPr>
          <a:xfrm>
            <a:off x="5251886" y="779163"/>
            <a:ext cx="1688228" cy="1691721"/>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F80211EA-ED25-4CDD-8968-8AD9CCE43F4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目录（根据需要排版）">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68774B35-B794-4B68-B041-A6BEDF24615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84370" cy="3836894"/>
          </a:xfrm>
          <a:custGeom>
            <a:avLst/>
            <a:gdLst>
              <a:gd name="connsiteX0" fmla="*/ 0 w 12184370"/>
              <a:gd name="connsiteY0" fmla="*/ 0 h 3836894"/>
              <a:gd name="connsiteX1" fmla="*/ 12184370 w 12184370"/>
              <a:gd name="connsiteY1" fmla="*/ 0 h 3836894"/>
              <a:gd name="connsiteX2" fmla="*/ 12184370 w 12184370"/>
              <a:gd name="connsiteY2" fmla="*/ 3836894 h 3836894"/>
              <a:gd name="connsiteX3" fmla="*/ 0 w 12184370"/>
              <a:gd name="connsiteY3" fmla="*/ 3836894 h 3836894"/>
            </a:gdLst>
            <a:ahLst/>
            <a:cxnLst>
              <a:cxn ang="0">
                <a:pos x="connsiteX0" y="connsiteY0"/>
              </a:cxn>
              <a:cxn ang="0">
                <a:pos x="connsiteX1" y="connsiteY1"/>
              </a:cxn>
              <a:cxn ang="0">
                <a:pos x="connsiteX2" y="connsiteY2"/>
              </a:cxn>
              <a:cxn ang="0">
                <a:pos x="connsiteX3" y="connsiteY3"/>
              </a:cxn>
            </a:cxnLst>
            <a:rect l="l" t="t" r="r" b="b"/>
            <a:pathLst>
              <a:path w="12184370" h="3836894">
                <a:moveTo>
                  <a:pt x="0" y="0"/>
                </a:moveTo>
                <a:lnTo>
                  <a:pt x="12184370" y="0"/>
                </a:lnTo>
                <a:lnTo>
                  <a:pt x="12184370" y="3836894"/>
                </a:lnTo>
                <a:lnTo>
                  <a:pt x="0" y="3836894"/>
                </a:lnTo>
                <a:close/>
              </a:path>
            </a:pathLst>
          </a:custGeom>
        </p:spPr>
      </p:pic>
      <p:sp>
        <p:nvSpPr>
          <p:cNvPr id="43" name="矩形 42">
            <a:extLst>
              <a:ext uri="{FF2B5EF4-FFF2-40B4-BE49-F238E27FC236}">
                <a16:creationId xmlns:a16="http://schemas.microsoft.com/office/drawing/2014/main" id="{8295DCF8-0AC8-4B27-B2B2-EF2F7C9E7586}"/>
              </a:ext>
            </a:extLst>
          </p:cNvPr>
          <p:cNvSpPr/>
          <p:nvPr userDrawn="1"/>
        </p:nvSpPr>
        <p:spPr>
          <a:xfrm>
            <a:off x="0" y="1"/>
            <a:ext cx="12192000" cy="3836894"/>
          </a:xfrm>
          <a:prstGeom prst="rect">
            <a:avLst/>
          </a:prstGeom>
          <a:gradFill flip="none" rotWithShape="1">
            <a:gsLst>
              <a:gs pos="0">
                <a:schemeClr val="accent1">
                  <a:alpha val="70000"/>
                </a:schemeClr>
              </a:gs>
              <a:gs pos="100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3C144A0E-9CC7-4968-A687-37670D40624A}"/>
              </a:ext>
            </a:extLst>
          </p:cNvPr>
          <p:cNvCxnSpPr/>
          <p:nvPr userDrawn="1"/>
        </p:nvCxnSpPr>
        <p:spPr>
          <a:xfrm>
            <a:off x="475916" y="-2675630"/>
            <a:ext cx="0" cy="80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366BB3C7-1E41-4A0F-9B26-50C34AA6D9CF}"/>
              </a:ext>
            </a:extLst>
          </p:cNvPr>
          <p:cNvSpPr/>
          <p:nvPr userDrawn="1"/>
        </p:nvSpPr>
        <p:spPr>
          <a:xfrm>
            <a:off x="4705344" y="-170330"/>
            <a:ext cx="2773682" cy="3137647"/>
          </a:xfrm>
          <a:prstGeom prst="roundRect">
            <a:avLst>
              <a:gd name="adj" fmla="val 7967"/>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46" name="文本框 45">
            <a:extLst>
              <a:ext uri="{FF2B5EF4-FFF2-40B4-BE49-F238E27FC236}">
                <a16:creationId xmlns:a16="http://schemas.microsoft.com/office/drawing/2014/main" id="{5F17166E-5314-4F75-AF83-D5D097004155}"/>
              </a:ext>
            </a:extLst>
          </p:cNvPr>
          <p:cNvSpPr txBox="1"/>
          <p:nvPr userDrawn="1"/>
        </p:nvSpPr>
        <p:spPr>
          <a:xfrm>
            <a:off x="5274305" y="1847449"/>
            <a:ext cx="1635760" cy="923330"/>
          </a:xfrm>
          <a:prstGeom prst="rect">
            <a:avLst/>
          </a:prstGeom>
          <a:noFill/>
        </p:spPr>
        <p:txBody>
          <a:bodyPr wrap="square" rtlCol="0">
            <a:spAutoFit/>
          </a:bodyPr>
          <a:lstStyle/>
          <a:p>
            <a:pPr algn="dist"/>
            <a:r>
              <a:rPr lang="zh-CN" altLang="en-US" sz="5400" b="1" dirty="0">
                <a:gradFill>
                  <a:gsLst>
                    <a:gs pos="3000">
                      <a:schemeClr val="accent1">
                        <a:alpha val="75000"/>
                      </a:schemeClr>
                    </a:gs>
                    <a:gs pos="99000">
                      <a:schemeClr val="accent2"/>
                    </a:gs>
                  </a:gsLst>
                  <a:lin ang="5400000" scaled="1"/>
                </a:gradFill>
              </a:rPr>
              <a:t>目录</a:t>
            </a:r>
          </a:p>
        </p:txBody>
      </p:sp>
      <p:sp>
        <p:nvSpPr>
          <p:cNvPr id="47" name="文本框 46">
            <a:extLst>
              <a:ext uri="{FF2B5EF4-FFF2-40B4-BE49-F238E27FC236}">
                <a16:creationId xmlns:a16="http://schemas.microsoft.com/office/drawing/2014/main" id="{920E3158-E004-44D8-A72B-44331B3486F8}"/>
              </a:ext>
            </a:extLst>
          </p:cNvPr>
          <p:cNvSpPr txBox="1"/>
          <p:nvPr userDrawn="1"/>
        </p:nvSpPr>
        <p:spPr>
          <a:xfrm>
            <a:off x="4346512" y="1535791"/>
            <a:ext cx="3491346" cy="584775"/>
          </a:xfrm>
          <a:prstGeom prst="rect">
            <a:avLst/>
          </a:prstGeom>
          <a:noFill/>
        </p:spPr>
        <p:txBody>
          <a:bodyPr wrap="square" rtlCol="0">
            <a:spAutoFit/>
          </a:bodyPr>
          <a:lstStyle/>
          <a:p>
            <a:pPr algn="ctr"/>
            <a:r>
              <a:rPr lang="en-US" altLang="zh-CN" sz="3200" i="1" dirty="0">
                <a:gradFill flip="none" rotWithShape="1">
                  <a:gsLst>
                    <a:gs pos="3000">
                      <a:schemeClr val="accent1">
                        <a:alpha val="0"/>
                      </a:schemeClr>
                    </a:gs>
                    <a:gs pos="99000">
                      <a:schemeClr val="accent2"/>
                    </a:gs>
                  </a:gsLst>
                  <a:lin ang="16200000" scaled="1"/>
                  <a:tileRect/>
                </a:gradFill>
                <a:ea typeface="微软雅黑" panose="020B0503020204020204" pitchFamily="34" charset="-122"/>
              </a:rPr>
              <a:t>CONTENT</a:t>
            </a:r>
            <a:endParaRPr lang="zh-CN" altLang="en-US" sz="3200" i="1" dirty="0">
              <a:gradFill flip="none" rotWithShape="1">
                <a:gsLst>
                  <a:gs pos="3000">
                    <a:schemeClr val="accent1">
                      <a:alpha val="0"/>
                    </a:schemeClr>
                  </a:gs>
                  <a:gs pos="99000">
                    <a:schemeClr val="accent2"/>
                  </a:gs>
                </a:gsLst>
                <a:lin ang="16200000" scaled="1"/>
                <a:tileRect/>
              </a:gradFill>
              <a:ea typeface="微软雅黑" panose="020B0503020204020204" pitchFamily="34" charset="-122"/>
            </a:endParaRPr>
          </a:p>
        </p:txBody>
      </p:sp>
      <p:cxnSp>
        <p:nvCxnSpPr>
          <p:cNvPr id="48" name="直接连接符 47">
            <a:extLst>
              <a:ext uri="{FF2B5EF4-FFF2-40B4-BE49-F238E27FC236}">
                <a16:creationId xmlns:a16="http://schemas.microsoft.com/office/drawing/2014/main" id="{A4991D2E-1C85-4C2B-8BF2-AF0A6B49DDB3}"/>
              </a:ext>
            </a:extLst>
          </p:cNvPr>
          <p:cNvCxnSpPr>
            <a:cxnSpLocks/>
          </p:cNvCxnSpPr>
          <p:nvPr userDrawn="1"/>
        </p:nvCxnSpPr>
        <p:spPr>
          <a:xfrm>
            <a:off x="5834031" y="3155027"/>
            <a:ext cx="5163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49" name="Picture 2" descr="http://www.jmsu.org/images/logo.png">
            <a:extLst>
              <a:ext uri="{FF2B5EF4-FFF2-40B4-BE49-F238E27FC236}">
                <a16:creationId xmlns:a16="http://schemas.microsoft.com/office/drawing/2014/main" id="{BD6EB570-A0BF-4FCD-A6A8-F56CD56599B6}"/>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a:extLst>
              <a:ext uri="{FF2B5EF4-FFF2-40B4-BE49-F238E27FC236}">
                <a16:creationId xmlns:a16="http://schemas.microsoft.com/office/drawing/2014/main" id="{A0CCBB47-5A68-431D-958E-28719D9207CC}"/>
              </a:ext>
            </a:extLst>
          </p:cNvPr>
          <p:cNvSpPr/>
          <p:nvPr/>
        </p:nvSpPr>
        <p:spPr>
          <a:xfrm>
            <a:off x="1034405" y="4414490"/>
            <a:ext cx="721297" cy="7212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2"/>
                </a:solidFill>
                <a:cs typeface="Arial" panose="020B0604020202020204" pitchFamily="34" charset="0"/>
              </a:rPr>
              <a:t>01</a:t>
            </a:r>
            <a:endParaRPr lang="zh-CN" altLang="en-US" sz="3600" b="1" dirty="0">
              <a:solidFill>
                <a:schemeClr val="accent2"/>
              </a:solidFill>
              <a:cs typeface="Arial" panose="020B0604020202020204" pitchFamily="34" charset="0"/>
            </a:endParaRPr>
          </a:p>
        </p:txBody>
      </p:sp>
      <p:cxnSp>
        <p:nvCxnSpPr>
          <p:cNvPr id="62" name="直接连接符 61">
            <a:extLst>
              <a:ext uri="{FF2B5EF4-FFF2-40B4-BE49-F238E27FC236}">
                <a16:creationId xmlns:a16="http://schemas.microsoft.com/office/drawing/2014/main" id="{51F137B7-32A6-4EAD-9D4C-B8257E591959}"/>
              </a:ext>
            </a:extLst>
          </p:cNvPr>
          <p:cNvCxnSpPr>
            <a:cxnSpLocks/>
          </p:cNvCxnSpPr>
          <p:nvPr/>
        </p:nvCxnSpPr>
        <p:spPr>
          <a:xfrm>
            <a:off x="1835570" y="5125627"/>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CDB15A8C-889E-45D5-A499-746F496F521F}"/>
              </a:ext>
            </a:extLst>
          </p:cNvPr>
          <p:cNvSpPr/>
          <p:nvPr/>
        </p:nvSpPr>
        <p:spPr>
          <a:xfrm>
            <a:off x="4670108" y="4414490"/>
            <a:ext cx="721297" cy="7212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2"/>
                </a:solidFill>
                <a:cs typeface="Arial" panose="020B0604020202020204" pitchFamily="34" charset="0"/>
              </a:rPr>
              <a:t>02</a:t>
            </a:r>
            <a:endParaRPr lang="zh-CN" altLang="en-US" sz="3600" b="1" dirty="0">
              <a:solidFill>
                <a:schemeClr val="accent2"/>
              </a:solidFill>
              <a:cs typeface="Arial" panose="020B0604020202020204" pitchFamily="34" charset="0"/>
            </a:endParaRPr>
          </a:p>
        </p:txBody>
      </p:sp>
      <p:cxnSp>
        <p:nvCxnSpPr>
          <p:cNvPr id="59" name="直接连接符 58">
            <a:extLst>
              <a:ext uri="{FF2B5EF4-FFF2-40B4-BE49-F238E27FC236}">
                <a16:creationId xmlns:a16="http://schemas.microsoft.com/office/drawing/2014/main" id="{1E042263-8D68-4B6F-8006-2D1D9BE7BE60}"/>
              </a:ext>
            </a:extLst>
          </p:cNvPr>
          <p:cNvCxnSpPr>
            <a:cxnSpLocks/>
          </p:cNvCxnSpPr>
          <p:nvPr/>
        </p:nvCxnSpPr>
        <p:spPr>
          <a:xfrm>
            <a:off x="5471273" y="5125627"/>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39758E12-D3B6-4DE4-A516-1A8CAFEC1607}"/>
              </a:ext>
            </a:extLst>
          </p:cNvPr>
          <p:cNvSpPr/>
          <p:nvPr/>
        </p:nvSpPr>
        <p:spPr>
          <a:xfrm>
            <a:off x="8305811" y="4414490"/>
            <a:ext cx="721297" cy="7212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2"/>
                </a:solidFill>
                <a:cs typeface="Arial" panose="020B0604020202020204" pitchFamily="34" charset="0"/>
              </a:rPr>
              <a:t>03</a:t>
            </a:r>
            <a:endParaRPr lang="zh-CN" altLang="en-US" sz="3600" b="1" dirty="0">
              <a:solidFill>
                <a:schemeClr val="accent2"/>
              </a:solidFill>
              <a:cs typeface="Arial" panose="020B0604020202020204" pitchFamily="34" charset="0"/>
            </a:endParaRPr>
          </a:p>
        </p:txBody>
      </p:sp>
      <p:cxnSp>
        <p:nvCxnSpPr>
          <p:cNvPr id="56" name="直接连接符 55">
            <a:extLst>
              <a:ext uri="{FF2B5EF4-FFF2-40B4-BE49-F238E27FC236}">
                <a16:creationId xmlns:a16="http://schemas.microsoft.com/office/drawing/2014/main" id="{C20AB55B-B30F-4B4A-9496-46651A26A8E6}"/>
              </a:ext>
            </a:extLst>
          </p:cNvPr>
          <p:cNvCxnSpPr>
            <a:cxnSpLocks/>
          </p:cNvCxnSpPr>
          <p:nvPr/>
        </p:nvCxnSpPr>
        <p:spPr>
          <a:xfrm>
            <a:off x="9106976" y="5125627"/>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F0D8441B-1B3B-47D5-8CDD-C1021BE7040A}"/>
              </a:ext>
            </a:extLst>
          </p:cNvPr>
          <p:cNvSpPr/>
          <p:nvPr/>
        </p:nvSpPr>
        <p:spPr>
          <a:xfrm>
            <a:off x="2852256" y="5596275"/>
            <a:ext cx="721297" cy="7212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2"/>
                </a:solidFill>
                <a:cs typeface="Arial" panose="020B0604020202020204" pitchFamily="34" charset="0"/>
              </a:rPr>
              <a:t>04</a:t>
            </a:r>
            <a:endParaRPr lang="zh-CN" altLang="en-US" sz="3600" b="1" dirty="0">
              <a:solidFill>
                <a:schemeClr val="accent2"/>
              </a:solidFill>
              <a:cs typeface="Arial" panose="020B0604020202020204" pitchFamily="34" charset="0"/>
            </a:endParaRPr>
          </a:p>
        </p:txBody>
      </p:sp>
      <p:cxnSp>
        <p:nvCxnSpPr>
          <p:cNvPr id="71" name="直接连接符 70">
            <a:extLst>
              <a:ext uri="{FF2B5EF4-FFF2-40B4-BE49-F238E27FC236}">
                <a16:creationId xmlns:a16="http://schemas.microsoft.com/office/drawing/2014/main" id="{BE07B950-C9AE-420B-B31A-2D537A56A3C1}"/>
              </a:ext>
            </a:extLst>
          </p:cNvPr>
          <p:cNvCxnSpPr>
            <a:cxnSpLocks/>
          </p:cNvCxnSpPr>
          <p:nvPr/>
        </p:nvCxnSpPr>
        <p:spPr>
          <a:xfrm>
            <a:off x="3653421" y="6307412"/>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CD74EF5A-0EB5-4E3A-BC13-983FC412CFD3}"/>
              </a:ext>
            </a:extLst>
          </p:cNvPr>
          <p:cNvSpPr/>
          <p:nvPr/>
        </p:nvSpPr>
        <p:spPr>
          <a:xfrm>
            <a:off x="6487959" y="5596275"/>
            <a:ext cx="721297" cy="7212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2"/>
                </a:solidFill>
                <a:cs typeface="Arial" panose="020B0604020202020204" pitchFamily="34" charset="0"/>
              </a:rPr>
              <a:t>05</a:t>
            </a:r>
            <a:endParaRPr lang="zh-CN" altLang="en-US" sz="3600" b="1" dirty="0">
              <a:solidFill>
                <a:schemeClr val="accent2"/>
              </a:solidFill>
              <a:cs typeface="Arial" panose="020B0604020202020204" pitchFamily="34" charset="0"/>
            </a:endParaRPr>
          </a:p>
        </p:txBody>
      </p:sp>
      <p:cxnSp>
        <p:nvCxnSpPr>
          <p:cNvPr id="68" name="直接连接符 67">
            <a:extLst>
              <a:ext uri="{FF2B5EF4-FFF2-40B4-BE49-F238E27FC236}">
                <a16:creationId xmlns:a16="http://schemas.microsoft.com/office/drawing/2014/main" id="{A22B8193-055C-4154-8D0F-0C54D49F20B2}"/>
              </a:ext>
            </a:extLst>
          </p:cNvPr>
          <p:cNvCxnSpPr>
            <a:cxnSpLocks/>
          </p:cNvCxnSpPr>
          <p:nvPr/>
        </p:nvCxnSpPr>
        <p:spPr>
          <a:xfrm>
            <a:off x="7289124" y="6307412"/>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C5C5597-ED08-4EF1-BE01-A3117E76CC67}"/>
              </a:ext>
            </a:extLst>
          </p:cNvPr>
          <p:cNvGrpSpPr/>
          <p:nvPr userDrawn="1"/>
        </p:nvGrpSpPr>
        <p:grpSpPr>
          <a:xfrm>
            <a:off x="9881564" y="304461"/>
            <a:ext cx="2045324" cy="276999"/>
            <a:chOff x="9475164" y="947800"/>
            <a:chExt cx="2045324" cy="276999"/>
          </a:xfrm>
        </p:grpSpPr>
        <p:grpSp>
          <p:nvGrpSpPr>
            <p:cNvPr id="72" name="组合 71">
              <a:extLst>
                <a:ext uri="{FF2B5EF4-FFF2-40B4-BE49-F238E27FC236}">
                  <a16:creationId xmlns:a16="http://schemas.microsoft.com/office/drawing/2014/main" id="{2D5B158B-923A-4F75-A708-988B741E0000}"/>
                </a:ext>
              </a:extLst>
            </p:cNvPr>
            <p:cNvGrpSpPr/>
            <p:nvPr userDrawn="1"/>
          </p:nvGrpSpPr>
          <p:grpSpPr>
            <a:xfrm>
              <a:off x="10980704" y="1028700"/>
              <a:ext cx="539784" cy="115200"/>
              <a:chOff x="10659032" y="581460"/>
              <a:chExt cx="539784" cy="115200"/>
            </a:xfrm>
            <a:solidFill>
              <a:schemeClr val="bg1"/>
            </a:solidFill>
          </p:grpSpPr>
          <p:sp>
            <p:nvSpPr>
              <p:cNvPr id="73" name="矩形 72">
                <a:extLst>
                  <a:ext uri="{FF2B5EF4-FFF2-40B4-BE49-F238E27FC236}">
                    <a16:creationId xmlns:a16="http://schemas.microsoft.com/office/drawing/2014/main" id="{FDBADC2A-3EC2-4A25-B794-64E1B7DE1D6C}"/>
                  </a:ext>
                </a:extLst>
              </p:cNvPr>
              <p:cNvSpPr/>
              <p:nvPr/>
            </p:nvSpPr>
            <p:spPr>
              <a:xfrm>
                <a:off x="11083616" y="581460"/>
                <a:ext cx="115200" cy="115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C4C05A1F-67B3-4DF6-84C3-9363966D05CB}"/>
                  </a:ext>
                </a:extLst>
              </p:cNvPr>
              <p:cNvSpPr/>
              <p:nvPr/>
            </p:nvSpPr>
            <p:spPr>
              <a:xfrm>
                <a:off x="10871324" y="581460"/>
                <a:ext cx="115200" cy="115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9C325FF8-9CCA-4C91-8958-841F682531C2}"/>
                  </a:ext>
                </a:extLst>
              </p:cNvPr>
              <p:cNvSpPr/>
              <p:nvPr/>
            </p:nvSpPr>
            <p:spPr>
              <a:xfrm>
                <a:off x="10659032" y="581460"/>
                <a:ext cx="115200" cy="115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矩形 75">
              <a:extLst>
                <a:ext uri="{FF2B5EF4-FFF2-40B4-BE49-F238E27FC236}">
                  <a16:creationId xmlns:a16="http://schemas.microsoft.com/office/drawing/2014/main" id="{0C3227B5-46DF-493F-8451-6EC0F6863288}"/>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bg1"/>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bg1"/>
                </a:solidFill>
              </a:endParaRPr>
            </a:p>
          </p:txBody>
        </p:sp>
      </p:grpSp>
    </p:spTree>
    <p:extLst>
      <p:ext uri="{BB962C8B-B14F-4D97-AF65-F5344CB8AC3E}">
        <p14:creationId xmlns:p14="http://schemas.microsoft.com/office/powerpoint/2010/main" val="80414140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5C3E378C-234D-4971-A312-2061DAB327F6}"/>
              </a:ext>
            </a:extLst>
          </p:cNvPr>
          <p:cNvSpPr/>
          <p:nvPr userDrawn="1"/>
        </p:nvSpPr>
        <p:spPr>
          <a:xfrm>
            <a:off x="5791670" y="468315"/>
            <a:ext cx="6135218" cy="6147912"/>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4D278BD8-1CDC-479A-954E-43C0B44DA6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526793"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7" name="矩形 6">
            <a:extLst>
              <a:ext uri="{FF2B5EF4-FFF2-40B4-BE49-F238E27FC236}">
                <a16:creationId xmlns:a16="http://schemas.microsoft.com/office/drawing/2014/main" id="{742CC220-CEC1-4D37-B3E9-B2D74E6FE1A0}"/>
              </a:ext>
            </a:extLst>
          </p:cNvPr>
          <p:cNvSpPr/>
          <p:nvPr userDrawn="1"/>
        </p:nvSpPr>
        <p:spPr>
          <a:xfrm>
            <a:off x="0" y="0"/>
            <a:ext cx="4530953" cy="6858000"/>
          </a:xfrm>
          <a:prstGeom prst="rect">
            <a:avLst/>
          </a:prstGeom>
          <a:gradFill flip="none" rotWithShape="1">
            <a:gsLst>
              <a:gs pos="0">
                <a:schemeClr val="accent1">
                  <a:alpha val="71000"/>
                </a:schemeClr>
              </a:gs>
              <a:gs pos="94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770644EC-3104-4AED-90E9-D21246CD1DAB}"/>
              </a:ext>
            </a:extLst>
          </p:cNvPr>
          <p:cNvSpPr/>
          <p:nvPr userDrawn="1"/>
        </p:nvSpPr>
        <p:spPr>
          <a:xfrm>
            <a:off x="2990715" y="1570210"/>
            <a:ext cx="3084261" cy="3488980"/>
          </a:xfrm>
          <a:prstGeom prst="roundRect">
            <a:avLst>
              <a:gd name="adj" fmla="val 7196"/>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endParaRPr>
          </a:p>
        </p:txBody>
      </p:sp>
      <p:pic>
        <p:nvPicPr>
          <p:cNvPr id="15" name="Picture 2" descr="http://www.jmsu.org/images/logo.png">
            <a:extLst>
              <a:ext uri="{FF2B5EF4-FFF2-40B4-BE49-F238E27FC236}">
                <a16:creationId xmlns:a16="http://schemas.microsoft.com/office/drawing/2014/main" id="{AAAF0AA2-4ED0-497F-80DC-3E6A00156A19}"/>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38C5710-BB86-4DA3-9EEF-4455D059B032}"/>
              </a:ext>
            </a:extLst>
          </p:cNvPr>
          <p:cNvGrpSpPr/>
          <p:nvPr userDrawn="1"/>
        </p:nvGrpSpPr>
        <p:grpSpPr>
          <a:xfrm>
            <a:off x="9881564" y="304461"/>
            <a:ext cx="2045324" cy="276999"/>
            <a:chOff x="9475164" y="947800"/>
            <a:chExt cx="2045324" cy="276999"/>
          </a:xfrm>
        </p:grpSpPr>
        <p:grpSp>
          <p:nvGrpSpPr>
            <p:cNvPr id="17" name="组合 16">
              <a:extLst>
                <a:ext uri="{FF2B5EF4-FFF2-40B4-BE49-F238E27FC236}">
                  <a16:creationId xmlns:a16="http://schemas.microsoft.com/office/drawing/2014/main" id="{505B1BCC-3FF4-413B-92E4-9069C9D625BD}"/>
                </a:ext>
              </a:extLst>
            </p:cNvPr>
            <p:cNvGrpSpPr/>
            <p:nvPr userDrawn="1"/>
          </p:nvGrpSpPr>
          <p:grpSpPr>
            <a:xfrm>
              <a:off x="10980704" y="1028700"/>
              <a:ext cx="539784" cy="115200"/>
              <a:chOff x="10659032" y="581460"/>
              <a:chExt cx="539784" cy="115200"/>
            </a:xfrm>
            <a:solidFill>
              <a:schemeClr val="bg1"/>
            </a:solidFill>
          </p:grpSpPr>
          <p:sp>
            <p:nvSpPr>
              <p:cNvPr id="19" name="矩形 18">
                <a:extLst>
                  <a:ext uri="{FF2B5EF4-FFF2-40B4-BE49-F238E27FC236}">
                    <a16:creationId xmlns:a16="http://schemas.microsoft.com/office/drawing/2014/main" id="{5846E3DC-A7FD-4A83-B1B9-ECEAE0CC4AF0}"/>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0" name="矩形 19">
                <a:extLst>
                  <a:ext uri="{FF2B5EF4-FFF2-40B4-BE49-F238E27FC236}">
                    <a16:creationId xmlns:a16="http://schemas.microsoft.com/office/drawing/2014/main" id="{CBDEAA9B-2469-4DD8-9AB5-F07F85FFD6EF}"/>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1" name="矩形 20">
                <a:extLst>
                  <a:ext uri="{FF2B5EF4-FFF2-40B4-BE49-F238E27FC236}">
                    <a16:creationId xmlns:a16="http://schemas.microsoft.com/office/drawing/2014/main" id="{43F9E4A8-DE1D-4895-865B-47DCDF35BBFE}"/>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18" name="矩形 17">
              <a:extLst>
                <a:ext uri="{FF2B5EF4-FFF2-40B4-BE49-F238E27FC236}">
                  <a16:creationId xmlns:a16="http://schemas.microsoft.com/office/drawing/2014/main" id="{83C205F7-4347-4F3A-90A2-F9565F8A02D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grpSp>
      <p:sp>
        <p:nvSpPr>
          <p:cNvPr id="23" name="文本框 22">
            <a:extLst>
              <a:ext uri="{FF2B5EF4-FFF2-40B4-BE49-F238E27FC236}">
                <a16:creationId xmlns:a16="http://schemas.microsoft.com/office/drawing/2014/main" id="{E5D0D98C-26A6-4CC4-AB69-3CCE4CA6FDEA}"/>
              </a:ext>
            </a:extLst>
          </p:cNvPr>
          <p:cNvSpPr txBox="1"/>
          <p:nvPr userDrawn="1"/>
        </p:nvSpPr>
        <p:spPr>
          <a:xfrm>
            <a:off x="3643655" y="2895940"/>
            <a:ext cx="1897854" cy="646331"/>
          </a:xfrm>
          <a:prstGeom prst="rect">
            <a:avLst/>
          </a:prstGeom>
          <a:noFill/>
        </p:spPr>
        <p:txBody>
          <a:bodyPr wrap="square" rtlCol="0">
            <a:spAutoFit/>
          </a:bodyPr>
          <a:lstStyle/>
          <a:p>
            <a:pPr algn="ctr"/>
            <a:r>
              <a:rPr lang="en-US" altLang="zh-CN"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rPr>
              <a:t>PART</a:t>
            </a:r>
            <a:endParaRPr lang="zh-CN" altLang="en-US"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endParaRPr>
          </a:p>
        </p:txBody>
      </p:sp>
      <p:cxnSp>
        <p:nvCxnSpPr>
          <p:cNvPr id="30" name="直接连接符 29">
            <a:extLst>
              <a:ext uri="{FF2B5EF4-FFF2-40B4-BE49-F238E27FC236}">
                <a16:creationId xmlns:a16="http://schemas.microsoft.com/office/drawing/2014/main" id="{60216DF2-2833-49AA-A362-3B22D416F0DE}"/>
              </a:ext>
            </a:extLst>
          </p:cNvPr>
          <p:cNvCxnSpPr>
            <a:cxnSpLocks/>
          </p:cNvCxnSpPr>
          <p:nvPr userDrawn="1"/>
        </p:nvCxnSpPr>
        <p:spPr>
          <a:xfrm>
            <a:off x="4279634" y="4760140"/>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799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824E5A0F-FA76-4C8D-A5FB-FA7309AAD77F}"/>
              </a:ext>
            </a:extLst>
          </p:cNvPr>
          <p:cNvSpPr/>
          <p:nvPr userDrawn="1"/>
        </p:nvSpPr>
        <p:spPr>
          <a:xfrm>
            <a:off x="5791670" y="468315"/>
            <a:ext cx="6135218" cy="6147912"/>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E32AD1D5-1725-4E11-8AB0-4BC10B90400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4526793" cy="6858000"/>
          </a:xfrm>
          <a:custGeom>
            <a:avLst/>
            <a:gdLst>
              <a:gd name="connsiteX0" fmla="*/ 0 w 4526793"/>
              <a:gd name="connsiteY0" fmla="*/ 0 h 6858000"/>
              <a:gd name="connsiteX1" fmla="*/ 4526793 w 4526793"/>
              <a:gd name="connsiteY1" fmla="*/ 0 h 6858000"/>
              <a:gd name="connsiteX2" fmla="*/ 4526793 w 4526793"/>
              <a:gd name="connsiteY2" fmla="*/ 6858000 h 6858000"/>
              <a:gd name="connsiteX3" fmla="*/ 0 w 4526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26793" h="6858000">
                <a:moveTo>
                  <a:pt x="0" y="0"/>
                </a:moveTo>
                <a:lnTo>
                  <a:pt x="4526793" y="0"/>
                </a:lnTo>
                <a:lnTo>
                  <a:pt x="4526793" y="6858000"/>
                </a:lnTo>
                <a:lnTo>
                  <a:pt x="0" y="6858000"/>
                </a:lnTo>
                <a:close/>
              </a:path>
            </a:pathLst>
          </a:custGeom>
        </p:spPr>
      </p:pic>
      <p:sp>
        <p:nvSpPr>
          <p:cNvPr id="7" name="矩形 6">
            <a:extLst>
              <a:ext uri="{FF2B5EF4-FFF2-40B4-BE49-F238E27FC236}">
                <a16:creationId xmlns:a16="http://schemas.microsoft.com/office/drawing/2014/main" id="{742CC220-CEC1-4D37-B3E9-B2D74E6FE1A0}"/>
              </a:ext>
            </a:extLst>
          </p:cNvPr>
          <p:cNvSpPr/>
          <p:nvPr userDrawn="1"/>
        </p:nvSpPr>
        <p:spPr>
          <a:xfrm>
            <a:off x="0" y="0"/>
            <a:ext cx="4530953" cy="6858000"/>
          </a:xfrm>
          <a:prstGeom prst="rect">
            <a:avLst/>
          </a:prstGeom>
          <a:gradFill flip="none" rotWithShape="1">
            <a:gsLst>
              <a:gs pos="0">
                <a:schemeClr val="accent1">
                  <a:alpha val="71000"/>
                </a:schemeClr>
              </a:gs>
              <a:gs pos="94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770644EC-3104-4AED-90E9-D21246CD1DAB}"/>
              </a:ext>
            </a:extLst>
          </p:cNvPr>
          <p:cNvSpPr/>
          <p:nvPr userDrawn="1"/>
        </p:nvSpPr>
        <p:spPr>
          <a:xfrm>
            <a:off x="2990715" y="1570210"/>
            <a:ext cx="3084261" cy="3488980"/>
          </a:xfrm>
          <a:prstGeom prst="roundRect">
            <a:avLst>
              <a:gd name="adj" fmla="val 7196"/>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endParaRPr>
          </a:p>
        </p:txBody>
      </p:sp>
      <p:pic>
        <p:nvPicPr>
          <p:cNvPr id="15" name="Picture 2" descr="http://www.jmsu.org/images/logo.png">
            <a:extLst>
              <a:ext uri="{FF2B5EF4-FFF2-40B4-BE49-F238E27FC236}">
                <a16:creationId xmlns:a16="http://schemas.microsoft.com/office/drawing/2014/main" id="{AAAF0AA2-4ED0-497F-80DC-3E6A00156A19}"/>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38C5710-BB86-4DA3-9EEF-4455D059B032}"/>
              </a:ext>
            </a:extLst>
          </p:cNvPr>
          <p:cNvGrpSpPr/>
          <p:nvPr userDrawn="1"/>
        </p:nvGrpSpPr>
        <p:grpSpPr>
          <a:xfrm>
            <a:off x="9881564" y="304461"/>
            <a:ext cx="2045324" cy="276999"/>
            <a:chOff x="9475164" y="947800"/>
            <a:chExt cx="2045324" cy="276999"/>
          </a:xfrm>
        </p:grpSpPr>
        <p:grpSp>
          <p:nvGrpSpPr>
            <p:cNvPr id="17" name="组合 16">
              <a:extLst>
                <a:ext uri="{FF2B5EF4-FFF2-40B4-BE49-F238E27FC236}">
                  <a16:creationId xmlns:a16="http://schemas.microsoft.com/office/drawing/2014/main" id="{505B1BCC-3FF4-413B-92E4-9069C9D625BD}"/>
                </a:ext>
              </a:extLst>
            </p:cNvPr>
            <p:cNvGrpSpPr/>
            <p:nvPr userDrawn="1"/>
          </p:nvGrpSpPr>
          <p:grpSpPr>
            <a:xfrm>
              <a:off x="10980704" y="1028700"/>
              <a:ext cx="539784" cy="115200"/>
              <a:chOff x="10659032" y="581460"/>
              <a:chExt cx="539784" cy="115200"/>
            </a:xfrm>
            <a:solidFill>
              <a:schemeClr val="bg1"/>
            </a:solidFill>
          </p:grpSpPr>
          <p:sp>
            <p:nvSpPr>
              <p:cNvPr id="19" name="矩形 18">
                <a:extLst>
                  <a:ext uri="{FF2B5EF4-FFF2-40B4-BE49-F238E27FC236}">
                    <a16:creationId xmlns:a16="http://schemas.microsoft.com/office/drawing/2014/main" id="{5846E3DC-A7FD-4A83-B1B9-ECEAE0CC4AF0}"/>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0" name="矩形 19">
                <a:extLst>
                  <a:ext uri="{FF2B5EF4-FFF2-40B4-BE49-F238E27FC236}">
                    <a16:creationId xmlns:a16="http://schemas.microsoft.com/office/drawing/2014/main" id="{CBDEAA9B-2469-4DD8-9AB5-F07F85FFD6EF}"/>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1" name="矩形 20">
                <a:extLst>
                  <a:ext uri="{FF2B5EF4-FFF2-40B4-BE49-F238E27FC236}">
                    <a16:creationId xmlns:a16="http://schemas.microsoft.com/office/drawing/2014/main" id="{43F9E4A8-DE1D-4895-865B-47DCDF35BBFE}"/>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18" name="矩形 17">
              <a:extLst>
                <a:ext uri="{FF2B5EF4-FFF2-40B4-BE49-F238E27FC236}">
                  <a16:creationId xmlns:a16="http://schemas.microsoft.com/office/drawing/2014/main" id="{83C205F7-4347-4F3A-90A2-F9565F8A02D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grpSp>
      <p:sp>
        <p:nvSpPr>
          <p:cNvPr id="23" name="文本框 22">
            <a:extLst>
              <a:ext uri="{FF2B5EF4-FFF2-40B4-BE49-F238E27FC236}">
                <a16:creationId xmlns:a16="http://schemas.microsoft.com/office/drawing/2014/main" id="{E5D0D98C-26A6-4CC4-AB69-3CCE4CA6FDEA}"/>
              </a:ext>
            </a:extLst>
          </p:cNvPr>
          <p:cNvSpPr txBox="1"/>
          <p:nvPr userDrawn="1"/>
        </p:nvSpPr>
        <p:spPr>
          <a:xfrm>
            <a:off x="3643655" y="2895940"/>
            <a:ext cx="1897854" cy="646331"/>
          </a:xfrm>
          <a:prstGeom prst="rect">
            <a:avLst/>
          </a:prstGeom>
          <a:noFill/>
        </p:spPr>
        <p:txBody>
          <a:bodyPr wrap="square" rtlCol="0">
            <a:spAutoFit/>
          </a:bodyPr>
          <a:lstStyle/>
          <a:p>
            <a:pPr algn="ctr"/>
            <a:r>
              <a:rPr lang="en-US" altLang="zh-CN"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rPr>
              <a:t>PART</a:t>
            </a:r>
            <a:endParaRPr lang="zh-CN" altLang="en-US"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endParaRPr>
          </a:p>
        </p:txBody>
      </p:sp>
      <p:cxnSp>
        <p:nvCxnSpPr>
          <p:cNvPr id="30" name="直接连接符 29">
            <a:extLst>
              <a:ext uri="{FF2B5EF4-FFF2-40B4-BE49-F238E27FC236}">
                <a16:creationId xmlns:a16="http://schemas.microsoft.com/office/drawing/2014/main" id="{60216DF2-2833-49AA-A362-3B22D416F0DE}"/>
              </a:ext>
            </a:extLst>
          </p:cNvPr>
          <p:cNvCxnSpPr>
            <a:cxnSpLocks/>
          </p:cNvCxnSpPr>
          <p:nvPr userDrawn="1"/>
        </p:nvCxnSpPr>
        <p:spPr>
          <a:xfrm>
            <a:off x="4279634" y="4760140"/>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866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90CCD13B-9D54-4067-9FED-F2BF0DE5EC8E}"/>
              </a:ext>
            </a:extLst>
          </p:cNvPr>
          <p:cNvSpPr/>
          <p:nvPr userDrawn="1"/>
        </p:nvSpPr>
        <p:spPr>
          <a:xfrm>
            <a:off x="5791670" y="468315"/>
            <a:ext cx="6135218" cy="6147912"/>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05BA1A30-FC5C-4D82-94FB-70BB2CBD4D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 y="0"/>
            <a:ext cx="4526793" cy="6858000"/>
          </a:xfrm>
          <a:custGeom>
            <a:avLst/>
            <a:gdLst>
              <a:gd name="connsiteX0" fmla="*/ 0 w 4526793"/>
              <a:gd name="connsiteY0" fmla="*/ 0 h 6858000"/>
              <a:gd name="connsiteX1" fmla="*/ 4526793 w 4526793"/>
              <a:gd name="connsiteY1" fmla="*/ 0 h 6858000"/>
              <a:gd name="connsiteX2" fmla="*/ 4526793 w 4526793"/>
              <a:gd name="connsiteY2" fmla="*/ 6858000 h 6858000"/>
              <a:gd name="connsiteX3" fmla="*/ 0 w 4526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26793" h="6858000">
                <a:moveTo>
                  <a:pt x="0" y="0"/>
                </a:moveTo>
                <a:lnTo>
                  <a:pt x="4526793" y="0"/>
                </a:lnTo>
                <a:lnTo>
                  <a:pt x="4526793" y="6858000"/>
                </a:lnTo>
                <a:lnTo>
                  <a:pt x="0" y="6858000"/>
                </a:lnTo>
                <a:close/>
              </a:path>
            </a:pathLst>
          </a:custGeom>
        </p:spPr>
      </p:pic>
      <p:sp>
        <p:nvSpPr>
          <p:cNvPr id="7" name="矩形 6">
            <a:extLst>
              <a:ext uri="{FF2B5EF4-FFF2-40B4-BE49-F238E27FC236}">
                <a16:creationId xmlns:a16="http://schemas.microsoft.com/office/drawing/2014/main" id="{742CC220-CEC1-4D37-B3E9-B2D74E6FE1A0}"/>
              </a:ext>
            </a:extLst>
          </p:cNvPr>
          <p:cNvSpPr/>
          <p:nvPr userDrawn="1"/>
        </p:nvSpPr>
        <p:spPr>
          <a:xfrm>
            <a:off x="0" y="0"/>
            <a:ext cx="4530953" cy="6858000"/>
          </a:xfrm>
          <a:prstGeom prst="rect">
            <a:avLst/>
          </a:prstGeom>
          <a:gradFill flip="none" rotWithShape="1">
            <a:gsLst>
              <a:gs pos="0">
                <a:schemeClr val="accent1">
                  <a:alpha val="71000"/>
                </a:schemeClr>
              </a:gs>
              <a:gs pos="94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770644EC-3104-4AED-90E9-D21246CD1DAB}"/>
              </a:ext>
            </a:extLst>
          </p:cNvPr>
          <p:cNvSpPr/>
          <p:nvPr userDrawn="1"/>
        </p:nvSpPr>
        <p:spPr>
          <a:xfrm>
            <a:off x="2990715" y="1570210"/>
            <a:ext cx="3084261" cy="3488980"/>
          </a:xfrm>
          <a:prstGeom prst="roundRect">
            <a:avLst>
              <a:gd name="adj" fmla="val 7196"/>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endParaRPr>
          </a:p>
        </p:txBody>
      </p:sp>
      <p:pic>
        <p:nvPicPr>
          <p:cNvPr id="15" name="Picture 2" descr="http://www.jmsu.org/images/logo.png">
            <a:extLst>
              <a:ext uri="{FF2B5EF4-FFF2-40B4-BE49-F238E27FC236}">
                <a16:creationId xmlns:a16="http://schemas.microsoft.com/office/drawing/2014/main" id="{AAAF0AA2-4ED0-497F-80DC-3E6A00156A19}"/>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38C5710-BB86-4DA3-9EEF-4455D059B032}"/>
              </a:ext>
            </a:extLst>
          </p:cNvPr>
          <p:cNvGrpSpPr/>
          <p:nvPr userDrawn="1"/>
        </p:nvGrpSpPr>
        <p:grpSpPr>
          <a:xfrm>
            <a:off x="9881564" y="304461"/>
            <a:ext cx="2045324" cy="276999"/>
            <a:chOff x="9475164" y="947800"/>
            <a:chExt cx="2045324" cy="276999"/>
          </a:xfrm>
        </p:grpSpPr>
        <p:grpSp>
          <p:nvGrpSpPr>
            <p:cNvPr id="17" name="组合 16">
              <a:extLst>
                <a:ext uri="{FF2B5EF4-FFF2-40B4-BE49-F238E27FC236}">
                  <a16:creationId xmlns:a16="http://schemas.microsoft.com/office/drawing/2014/main" id="{505B1BCC-3FF4-413B-92E4-9069C9D625BD}"/>
                </a:ext>
              </a:extLst>
            </p:cNvPr>
            <p:cNvGrpSpPr/>
            <p:nvPr userDrawn="1"/>
          </p:nvGrpSpPr>
          <p:grpSpPr>
            <a:xfrm>
              <a:off x="10980704" y="1028700"/>
              <a:ext cx="539784" cy="115200"/>
              <a:chOff x="10659032" y="581460"/>
              <a:chExt cx="539784" cy="115200"/>
            </a:xfrm>
            <a:solidFill>
              <a:schemeClr val="bg1"/>
            </a:solidFill>
          </p:grpSpPr>
          <p:sp>
            <p:nvSpPr>
              <p:cNvPr id="19" name="矩形 18">
                <a:extLst>
                  <a:ext uri="{FF2B5EF4-FFF2-40B4-BE49-F238E27FC236}">
                    <a16:creationId xmlns:a16="http://schemas.microsoft.com/office/drawing/2014/main" id="{5846E3DC-A7FD-4A83-B1B9-ECEAE0CC4AF0}"/>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0" name="矩形 19">
                <a:extLst>
                  <a:ext uri="{FF2B5EF4-FFF2-40B4-BE49-F238E27FC236}">
                    <a16:creationId xmlns:a16="http://schemas.microsoft.com/office/drawing/2014/main" id="{CBDEAA9B-2469-4DD8-9AB5-F07F85FFD6EF}"/>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1" name="矩形 20">
                <a:extLst>
                  <a:ext uri="{FF2B5EF4-FFF2-40B4-BE49-F238E27FC236}">
                    <a16:creationId xmlns:a16="http://schemas.microsoft.com/office/drawing/2014/main" id="{43F9E4A8-DE1D-4895-865B-47DCDF35BBFE}"/>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18" name="矩形 17">
              <a:extLst>
                <a:ext uri="{FF2B5EF4-FFF2-40B4-BE49-F238E27FC236}">
                  <a16:creationId xmlns:a16="http://schemas.microsoft.com/office/drawing/2014/main" id="{83C205F7-4347-4F3A-90A2-F9565F8A02D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grpSp>
      <p:sp>
        <p:nvSpPr>
          <p:cNvPr id="23" name="文本框 22">
            <a:extLst>
              <a:ext uri="{FF2B5EF4-FFF2-40B4-BE49-F238E27FC236}">
                <a16:creationId xmlns:a16="http://schemas.microsoft.com/office/drawing/2014/main" id="{E5D0D98C-26A6-4CC4-AB69-3CCE4CA6FDEA}"/>
              </a:ext>
            </a:extLst>
          </p:cNvPr>
          <p:cNvSpPr txBox="1"/>
          <p:nvPr userDrawn="1"/>
        </p:nvSpPr>
        <p:spPr>
          <a:xfrm>
            <a:off x="3643655" y="2895940"/>
            <a:ext cx="1897854" cy="646331"/>
          </a:xfrm>
          <a:prstGeom prst="rect">
            <a:avLst/>
          </a:prstGeom>
          <a:noFill/>
        </p:spPr>
        <p:txBody>
          <a:bodyPr wrap="square" rtlCol="0">
            <a:spAutoFit/>
          </a:bodyPr>
          <a:lstStyle/>
          <a:p>
            <a:pPr algn="ctr"/>
            <a:r>
              <a:rPr lang="en-US" altLang="zh-CN"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rPr>
              <a:t>PART</a:t>
            </a:r>
            <a:endParaRPr lang="zh-CN" altLang="en-US"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endParaRPr>
          </a:p>
        </p:txBody>
      </p:sp>
      <p:cxnSp>
        <p:nvCxnSpPr>
          <p:cNvPr id="30" name="直接连接符 29">
            <a:extLst>
              <a:ext uri="{FF2B5EF4-FFF2-40B4-BE49-F238E27FC236}">
                <a16:creationId xmlns:a16="http://schemas.microsoft.com/office/drawing/2014/main" id="{60216DF2-2833-49AA-A362-3B22D416F0DE}"/>
              </a:ext>
            </a:extLst>
          </p:cNvPr>
          <p:cNvCxnSpPr>
            <a:cxnSpLocks/>
          </p:cNvCxnSpPr>
          <p:nvPr userDrawn="1"/>
        </p:nvCxnSpPr>
        <p:spPr>
          <a:xfrm>
            <a:off x="4279634" y="4760140"/>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23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过渡页4">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DCB696A0-7A61-432D-8BB6-88D7506A03B0}"/>
              </a:ext>
            </a:extLst>
          </p:cNvPr>
          <p:cNvSpPr/>
          <p:nvPr userDrawn="1"/>
        </p:nvSpPr>
        <p:spPr>
          <a:xfrm>
            <a:off x="5791670" y="468315"/>
            <a:ext cx="6135218" cy="6147912"/>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FF13703D-F53A-41BE-8243-383E412F4AC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 y="0"/>
            <a:ext cx="4526793" cy="6858000"/>
          </a:xfrm>
          <a:custGeom>
            <a:avLst/>
            <a:gdLst>
              <a:gd name="connsiteX0" fmla="*/ 0 w 4526793"/>
              <a:gd name="connsiteY0" fmla="*/ 0 h 6858000"/>
              <a:gd name="connsiteX1" fmla="*/ 4526793 w 4526793"/>
              <a:gd name="connsiteY1" fmla="*/ 0 h 6858000"/>
              <a:gd name="connsiteX2" fmla="*/ 4526793 w 4526793"/>
              <a:gd name="connsiteY2" fmla="*/ 6858000 h 6858000"/>
              <a:gd name="connsiteX3" fmla="*/ 0 w 4526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26793" h="6858000">
                <a:moveTo>
                  <a:pt x="0" y="0"/>
                </a:moveTo>
                <a:lnTo>
                  <a:pt x="4526793" y="0"/>
                </a:lnTo>
                <a:lnTo>
                  <a:pt x="4526793" y="6858000"/>
                </a:lnTo>
                <a:lnTo>
                  <a:pt x="0" y="6858000"/>
                </a:lnTo>
                <a:close/>
              </a:path>
            </a:pathLst>
          </a:custGeom>
        </p:spPr>
      </p:pic>
      <p:sp>
        <p:nvSpPr>
          <p:cNvPr id="7" name="矩形 6">
            <a:extLst>
              <a:ext uri="{FF2B5EF4-FFF2-40B4-BE49-F238E27FC236}">
                <a16:creationId xmlns:a16="http://schemas.microsoft.com/office/drawing/2014/main" id="{742CC220-CEC1-4D37-B3E9-B2D74E6FE1A0}"/>
              </a:ext>
            </a:extLst>
          </p:cNvPr>
          <p:cNvSpPr/>
          <p:nvPr userDrawn="1"/>
        </p:nvSpPr>
        <p:spPr>
          <a:xfrm>
            <a:off x="0" y="0"/>
            <a:ext cx="4530953" cy="6858000"/>
          </a:xfrm>
          <a:prstGeom prst="rect">
            <a:avLst/>
          </a:prstGeom>
          <a:gradFill flip="none" rotWithShape="1">
            <a:gsLst>
              <a:gs pos="0">
                <a:schemeClr val="accent1">
                  <a:alpha val="71000"/>
                </a:schemeClr>
              </a:gs>
              <a:gs pos="94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770644EC-3104-4AED-90E9-D21246CD1DAB}"/>
              </a:ext>
            </a:extLst>
          </p:cNvPr>
          <p:cNvSpPr/>
          <p:nvPr userDrawn="1"/>
        </p:nvSpPr>
        <p:spPr>
          <a:xfrm>
            <a:off x="2990715" y="1570210"/>
            <a:ext cx="3084261" cy="3488980"/>
          </a:xfrm>
          <a:prstGeom prst="roundRect">
            <a:avLst>
              <a:gd name="adj" fmla="val 7196"/>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endParaRPr>
          </a:p>
        </p:txBody>
      </p:sp>
      <p:pic>
        <p:nvPicPr>
          <p:cNvPr id="15" name="Picture 2" descr="http://www.jmsu.org/images/logo.png">
            <a:extLst>
              <a:ext uri="{FF2B5EF4-FFF2-40B4-BE49-F238E27FC236}">
                <a16:creationId xmlns:a16="http://schemas.microsoft.com/office/drawing/2014/main" id="{AAAF0AA2-4ED0-497F-80DC-3E6A00156A19}"/>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38C5710-BB86-4DA3-9EEF-4455D059B032}"/>
              </a:ext>
            </a:extLst>
          </p:cNvPr>
          <p:cNvGrpSpPr/>
          <p:nvPr userDrawn="1"/>
        </p:nvGrpSpPr>
        <p:grpSpPr>
          <a:xfrm>
            <a:off x="9881564" y="304461"/>
            <a:ext cx="2045324" cy="276999"/>
            <a:chOff x="9475164" y="947800"/>
            <a:chExt cx="2045324" cy="276999"/>
          </a:xfrm>
        </p:grpSpPr>
        <p:grpSp>
          <p:nvGrpSpPr>
            <p:cNvPr id="17" name="组合 16">
              <a:extLst>
                <a:ext uri="{FF2B5EF4-FFF2-40B4-BE49-F238E27FC236}">
                  <a16:creationId xmlns:a16="http://schemas.microsoft.com/office/drawing/2014/main" id="{505B1BCC-3FF4-413B-92E4-9069C9D625BD}"/>
                </a:ext>
              </a:extLst>
            </p:cNvPr>
            <p:cNvGrpSpPr/>
            <p:nvPr userDrawn="1"/>
          </p:nvGrpSpPr>
          <p:grpSpPr>
            <a:xfrm>
              <a:off x="10980704" y="1028700"/>
              <a:ext cx="539784" cy="115200"/>
              <a:chOff x="10659032" y="581460"/>
              <a:chExt cx="539784" cy="115200"/>
            </a:xfrm>
            <a:solidFill>
              <a:schemeClr val="bg1"/>
            </a:solidFill>
          </p:grpSpPr>
          <p:sp>
            <p:nvSpPr>
              <p:cNvPr id="19" name="矩形 18">
                <a:extLst>
                  <a:ext uri="{FF2B5EF4-FFF2-40B4-BE49-F238E27FC236}">
                    <a16:creationId xmlns:a16="http://schemas.microsoft.com/office/drawing/2014/main" id="{5846E3DC-A7FD-4A83-B1B9-ECEAE0CC4AF0}"/>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0" name="矩形 19">
                <a:extLst>
                  <a:ext uri="{FF2B5EF4-FFF2-40B4-BE49-F238E27FC236}">
                    <a16:creationId xmlns:a16="http://schemas.microsoft.com/office/drawing/2014/main" id="{CBDEAA9B-2469-4DD8-9AB5-F07F85FFD6EF}"/>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1" name="矩形 20">
                <a:extLst>
                  <a:ext uri="{FF2B5EF4-FFF2-40B4-BE49-F238E27FC236}">
                    <a16:creationId xmlns:a16="http://schemas.microsoft.com/office/drawing/2014/main" id="{43F9E4A8-DE1D-4895-865B-47DCDF35BBFE}"/>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18" name="矩形 17">
              <a:extLst>
                <a:ext uri="{FF2B5EF4-FFF2-40B4-BE49-F238E27FC236}">
                  <a16:creationId xmlns:a16="http://schemas.microsoft.com/office/drawing/2014/main" id="{83C205F7-4347-4F3A-90A2-F9565F8A02D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grpSp>
      <p:sp>
        <p:nvSpPr>
          <p:cNvPr id="23" name="文本框 22">
            <a:extLst>
              <a:ext uri="{FF2B5EF4-FFF2-40B4-BE49-F238E27FC236}">
                <a16:creationId xmlns:a16="http://schemas.microsoft.com/office/drawing/2014/main" id="{E5D0D98C-26A6-4CC4-AB69-3CCE4CA6FDEA}"/>
              </a:ext>
            </a:extLst>
          </p:cNvPr>
          <p:cNvSpPr txBox="1"/>
          <p:nvPr userDrawn="1"/>
        </p:nvSpPr>
        <p:spPr>
          <a:xfrm>
            <a:off x="3643655" y="2895940"/>
            <a:ext cx="1897854" cy="646331"/>
          </a:xfrm>
          <a:prstGeom prst="rect">
            <a:avLst/>
          </a:prstGeom>
          <a:noFill/>
        </p:spPr>
        <p:txBody>
          <a:bodyPr wrap="square" rtlCol="0">
            <a:spAutoFit/>
          </a:bodyPr>
          <a:lstStyle/>
          <a:p>
            <a:pPr algn="ctr"/>
            <a:r>
              <a:rPr lang="en-US" altLang="zh-CN"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rPr>
              <a:t>PART</a:t>
            </a:r>
            <a:endParaRPr lang="zh-CN" altLang="en-US"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endParaRPr>
          </a:p>
        </p:txBody>
      </p:sp>
      <p:cxnSp>
        <p:nvCxnSpPr>
          <p:cNvPr id="30" name="直接连接符 29">
            <a:extLst>
              <a:ext uri="{FF2B5EF4-FFF2-40B4-BE49-F238E27FC236}">
                <a16:creationId xmlns:a16="http://schemas.microsoft.com/office/drawing/2014/main" id="{60216DF2-2833-49AA-A362-3B22D416F0DE}"/>
              </a:ext>
            </a:extLst>
          </p:cNvPr>
          <p:cNvCxnSpPr>
            <a:cxnSpLocks/>
          </p:cNvCxnSpPr>
          <p:nvPr userDrawn="1"/>
        </p:nvCxnSpPr>
        <p:spPr>
          <a:xfrm>
            <a:off x="4279634" y="4760140"/>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450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过渡页5">
    <p:spTree>
      <p:nvGrpSpPr>
        <p:cNvPr id="1" name=""/>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C752875C-4CAC-4F10-9D37-E80A06D86A29}"/>
              </a:ext>
            </a:extLst>
          </p:cNvPr>
          <p:cNvSpPr/>
          <p:nvPr userDrawn="1"/>
        </p:nvSpPr>
        <p:spPr>
          <a:xfrm>
            <a:off x="5791670" y="468315"/>
            <a:ext cx="6135218" cy="6147912"/>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F6C654A7-6FAE-46B2-9BB4-A4D39681D8D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 y="0"/>
            <a:ext cx="4526793" cy="6858000"/>
          </a:xfrm>
          <a:custGeom>
            <a:avLst/>
            <a:gdLst>
              <a:gd name="connsiteX0" fmla="*/ 0 w 4526793"/>
              <a:gd name="connsiteY0" fmla="*/ 0 h 6858000"/>
              <a:gd name="connsiteX1" fmla="*/ 4526793 w 4526793"/>
              <a:gd name="connsiteY1" fmla="*/ 0 h 6858000"/>
              <a:gd name="connsiteX2" fmla="*/ 4526793 w 4526793"/>
              <a:gd name="connsiteY2" fmla="*/ 6858000 h 6858000"/>
              <a:gd name="connsiteX3" fmla="*/ 0 w 4526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26793" h="6858000">
                <a:moveTo>
                  <a:pt x="0" y="0"/>
                </a:moveTo>
                <a:lnTo>
                  <a:pt x="4526793" y="0"/>
                </a:lnTo>
                <a:lnTo>
                  <a:pt x="4526793" y="6858000"/>
                </a:lnTo>
                <a:lnTo>
                  <a:pt x="0" y="6858000"/>
                </a:lnTo>
                <a:close/>
              </a:path>
            </a:pathLst>
          </a:custGeom>
        </p:spPr>
      </p:pic>
      <p:sp>
        <p:nvSpPr>
          <p:cNvPr id="7" name="矩形 6">
            <a:extLst>
              <a:ext uri="{FF2B5EF4-FFF2-40B4-BE49-F238E27FC236}">
                <a16:creationId xmlns:a16="http://schemas.microsoft.com/office/drawing/2014/main" id="{742CC220-CEC1-4D37-B3E9-B2D74E6FE1A0}"/>
              </a:ext>
            </a:extLst>
          </p:cNvPr>
          <p:cNvSpPr/>
          <p:nvPr userDrawn="1"/>
        </p:nvSpPr>
        <p:spPr>
          <a:xfrm>
            <a:off x="0" y="0"/>
            <a:ext cx="4530953" cy="6858000"/>
          </a:xfrm>
          <a:prstGeom prst="rect">
            <a:avLst/>
          </a:prstGeom>
          <a:gradFill flip="none" rotWithShape="1">
            <a:gsLst>
              <a:gs pos="0">
                <a:schemeClr val="accent1">
                  <a:alpha val="71000"/>
                </a:schemeClr>
              </a:gs>
              <a:gs pos="94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770644EC-3104-4AED-90E9-D21246CD1DAB}"/>
              </a:ext>
            </a:extLst>
          </p:cNvPr>
          <p:cNvSpPr/>
          <p:nvPr userDrawn="1"/>
        </p:nvSpPr>
        <p:spPr>
          <a:xfrm>
            <a:off x="2990715" y="1570210"/>
            <a:ext cx="3084261" cy="3488980"/>
          </a:xfrm>
          <a:prstGeom prst="roundRect">
            <a:avLst>
              <a:gd name="adj" fmla="val 7196"/>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endParaRPr>
          </a:p>
        </p:txBody>
      </p:sp>
      <p:pic>
        <p:nvPicPr>
          <p:cNvPr id="15" name="Picture 2" descr="http://www.jmsu.org/images/logo.png">
            <a:extLst>
              <a:ext uri="{FF2B5EF4-FFF2-40B4-BE49-F238E27FC236}">
                <a16:creationId xmlns:a16="http://schemas.microsoft.com/office/drawing/2014/main" id="{AAAF0AA2-4ED0-497F-80DC-3E6A00156A19}"/>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38C5710-BB86-4DA3-9EEF-4455D059B032}"/>
              </a:ext>
            </a:extLst>
          </p:cNvPr>
          <p:cNvGrpSpPr/>
          <p:nvPr userDrawn="1"/>
        </p:nvGrpSpPr>
        <p:grpSpPr>
          <a:xfrm>
            <a:off x="9881564" y="304461"/>
            <a:ext cx="2045324" cy="276999"/>
            <a:chOff x="9475164" y="947800"/>
            <a:chExt cx="2045324" cy="276999"/>
          </a:xfrm>
        </p:grpSpPr>
        <p:grpSp>
          <p:nvGrpSpPr>
            <p:cNvPr id="17" name="组合 16">
              <a:extLst>
                <a:ext uri="{FF2B5EF4-FFF2-40B4-BE49-F238E27FC236}">
                  <a16:creationId xmlns:a16="http://schemas.microsoft.com/office/drawing/2014/main" id="{505B1BCC-3FF4-413B-92E4-9069C9D625BD}"/>
                </a:ext>
              </a:extLst>
            </p:cNvPr>
            <p:cNvGrpSpPr/>
            <p:nvPr userDrawn="1"/>
          </p:nvGrpSpPr>
          <p:grpSpPr>
            <a:xfrm>
              <a:off x="10980704" y="1028700"/>
              <a:ext cx="539784" cy="115200"/>
              <a:chOff x="10659032" y="581460"/>
              <a:chExt cx="539784" cy="115200"/>
            </a:xfrm>
            <a:solidFill>
              <a:schemeClr val="bg1"/>
            </a:solidFill>
          </p:grpSpPr>
          <p:sp>
            <p:nvSpPr>
              <p:cNvPr id="19" name="矩形 18">
                <a:extLst>
                  <a:ext uri="{FF2B5EF4-FFF2-40B4-BE49-F238E27FC236}">
                    <a16:creationId xmlns:a16="http://schemas.microsoft.com/office/drawing/2014/main" id="{5846E3DC-A7FD-4A83-B1B9-ECEAE0CC4AF0}"/>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0" name="矩形 19">
                <a:extLst>
                  <a:ext uri="{FF2B5EF4-FFF2-40B4-BE49-F238E27FC236}">
                    <a16:creationId xmlns:a16="http://schemas.microsoft.com/office/drawing/2014/main" id="{CBDEAA9B-2469-4DD8-9AB5-F07F85FFD6EF}"/>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1" name="矩形 20">
                <a:extLst>
                  <a:ext uri="{FF2B5EF4-FFF2-40B4-BE49-F238E27FC236}">
                    <a16:creationId xmlns:a16="http://schemas.microsoft.com/office/drawing/2014/main" id="{43F9E4A8-DE1D-4895-865B-47DCDF35BBFE}"/>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18" name="矩形 17">
              <a:extLst>
                <a:ext uri="{FF2B5EF4-FFF2-40B4-BE49-F238E27FC236}">
                  <a16:creationId xmlns:a16="http://schemas.microsoft.com/office/drawing/2014/main" id="{83C205F7-4347-4F3A-90A2-F9565F8A02D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grpSp>
      <p:sp>
        <p:nvSpPr>
          <p:cNvPr id="23" name="文本框 22">
            <a:extLst>
              <a:ext uri="{FF2B5EF4-FFF2-40B4-BE49-F238E27FC236}">
                <a16:creationId xmlns:a16="http://schemas.microsoft.com/office/drawing/2014/main" id="{E5D0D98C-26A6-4CC4-AB69-3CCE4CA6FDEA}"/>
              </a:ext>
            </a:extLst>
          </p:cNvPr>
          <p:cNvSpPr txBox="1"/>
          <p:nvPr userDrawn="1"/>
        </p:nvSpPr>
        <p:spPr>
          <a:xfrm>
            <a:off x="3643655" y="2895940"/>
            <a:ext cx="1897854" cy="646331"/>
          </a:xfrm>
          <a:prstGeom prst="rect">
            <a:avLst/>
          </a:prstGeom>
          <a:noFill/>
        </p:spPr>
        <p:txBody>
          <a:bodyPr wrap="square" rtlCol="0">
            <a:spAutoFit/>
          </a:bodyPr>
          <a:lstStyle/>
          <a:p>
            <a:pPr algn="ctr"/>
            <a:r>
              <a:rPr lang="en-US" altLang="zh-CN"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rPr>
              <a:t>PART</a:t>
            </a:r>
            <a:endParaRPr lang="zh-CN" altLang="en-US"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endParaRPr>
          </a:p>
        </p:txBody>
      </p:sp>
      <p:cxnSp>
        <p:nvCxnSpPr>
          <p:cNvPr id="30" name="直接连接符 29">
            <a:extLst>
              <a:ext uri="{FF2B5EF4-FFF2-40B4-BE49-F238E27FC236}">
                <a16:creationId xmlns:a16="http://schemas.microsoft.com/office/drawing/2014/main" id="{60216DF2-2833-49AA-A362-3B22D416F0DE}"/>
              </a:ext>
            </a:extLst>
          </p:cNvPr>
          <p:cNvCxnSpPr>
            <a:cxnSpLocks/>
          </p:cNvCxnSpPr>
          <p:nvPr userDrawn="1"/>
        </p:nvCxnSpPr>
        <p:spPr>
          <a:xfrm>
            <a:off x="4279634" y="4760140"/>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73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正文">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D36968A-62CF-4EE2-BFB8-450F9B20AC9B}"/>
              </a:ext>
            </a:extLst>
          </p:cNvPr>
          <p:cNvSpPr/>
          <p:nvPr userDrawn="1"/>
        </p:nvSpPr>
        <p:spPr>
          <a:xfrm>
            <a:off x="-60064" y="0"/>
            <a:ext cx="12191997" cy="6884532"/>
          </a:xfrm>
          <a:prstGeom prst="rect">
            <a:avLst/>
          </a:prstGeom>
          <a:blipFill dpi="0" rotWithShape="1">
            <a:blip r:embed="rId2" cstate="screen">
              <a:alphaModFix amt="10000"/>
              <a:duotone>
                <a:schemeClr val="accent5">
                  <a:shade val="45000"/>
                  <a:satMod val="135000"/>
                </a:schemeClr>
                <a:prstClr val="white"/>
              </a:duotone>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C1B73D57-E8C2-4D1F-8AC5-DDE4830A0EC7}"/>
              </a:ext>
            </a:extLst>
          </p:cNvPr>
          <p:cNvSpPr/>
          <p:nvPr userDrawn="1"/>
        </p:nvSpPr>
        <p:spPr>
          <a:xfrm>
            <a:off x="0" y="0"/>
            <a:ext cx="12191997" cy="1028700"/>
          </a:xfrm>
          <a:prstGeom prst="rect">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p>
        </p:txBody>
      </p:sp>
      <p:pic>
        <p:nvPicPr>
          <p:cNvPr id="14" name="Picture 2" descr="http://www.jmsu.org/images/logo.png">
            <a:extLst>
              <a:ext uri="{FF2B5EF4-FFF2-40B4-BE49-F238E27FC236}">
                <a16:creationId xmlns:a16="http://schemas.microsoft.com/office/drawing/2014/main" id="{A515052C-347C-44B0-97FF-9C408DC5E8B6}"/>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514881" y="174818"/>
            <a:ext cx="2005607" cy="679064"/>
          </a:xfrm>
          <a:prstGeom prst="rect">
            <a:avLst/>
          </a:prstGeom>
          <a:noFill/>
          <a:extLst>
            <a:ext uri="{909E8E84-426E-40DD-AFC4-6F175D3DCCD1}">
              <a14:hiddenFill xmlns:a14="http://schemas.microsoft.com/office/drawing/2010/main">
                <a:solidFill>
                  <a:srgbClr val="FFFFFF"/>
                </a:solidFill>
              </a14:hiddenFill>
            </a:ext>
          </a:extLst>
        </p:spPr>
      </p:pic>
      <p:sp>
        <p:nvSpPr>
          <p:cNvPr id="16" name="等腰三角形 15">
            <a:extLst>
              <a:ext uri="{FF2B5EF4-FFF2-40B4-BE49-F238E27FC236}">
                <a16:creationId xmlns:a16="http://schemas.microsoft.com/office/drawing/2014/main" id="{6B40C8CD-36D6-486F-B7D1-DEDA8E438B1E}"/>
              </a:ext>
            </a:extLst>
          </p:cNvPr>
          <p:cNvSpPr/>
          <p:nvPr userDrawn="1"/>
        </p:nvSpPr>
        <p:spPr>
          <a:xfrm rot="5400000">
            <a:off x="644088" y="390433"/>
            <a:ext cx="328083" cy="273236"/>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a:extLst>
              <a:ext uri="{FF2B5EF4-FFF2-40B4-BE49-F238E27FC236}">
                <a16:creationId xmlns:a16="http://schemas.microsoft.com/office/drawing/2014/main" id="{060A8C4B-F363-45BE-86CB-57F87BB7FFFB}"/>
              </a:ext>
            </a:extLst>
          </p:cNvPr>
          <p:cNvSpPr/>
          <p:nvPr userDrawn="1"/>
        </p:nvSpPr>
        <p:spPr>
          <a:xfrm>
            <a:off x="3" y="1090350"/>
            <a:ext cx="12191997" cy="45719"/>
          </a:xfrm>
          <a:prstGeom prst="rect">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p>
        </p:txBody>
      </p:sp>
    </p:spTree>
    <p:extLst>
      <p:ext uri="{BB962C8B-B14F-4D97-AF65-F5344CB8AC3E}">
        <p14:creationId xmlns:p14="http://schemas.microsoft.com/office/powerpoint/2010/main" val="241384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33478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155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967891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根据需要排版）">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68774B35-B794-4B68-B041-A6BEDF24615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84370" cy="3836894"/>
          </a:xfrm>
          <a:custGeom>
            <a:avLst/>
            <a:gdLst>
              <a:gd name="connsiteX0" fmla="*/ 0 w 12184370"/>
              <a:gd name="connsiteY0" fmla="*/ 0 h 3836894"/>
              <a:gd name="connsiteX1" fmla="*/ 12184370 w 12184370"/>
              <a:gd name="connsiteY1" fmla="*/ 0 h 3836894"/>
              <a:gd name="connsiteX2" fmla="*/ 12184370 w 12184370"/>
              <a:gd name="connsiteY2" fmla="*/ 3836894 h 3836894"/>
              <a:gd name="connsiteX3" fmla="*/ 0 w 12184370"/>
              <a:gd name="connsiteY3" fmla="*/ 3836894 h 3836894"/>
            </a:gdLst>
            <a:ahLst/>
            <a:cxnLst>
              <a:cxn ang="0">
                <a:pos x="connsiteX0" y="connsiteY0"/>
              </a:cxn>
              <a:cxn ang="0">
                <a:pos x="connsiteX1" y="connsiteY1"/>
              </a:cxn>
              <a:cxn ang="0">
                <a:pos x="connsiteX2" y="connsiteY2"/>
              </a:cxn>
              <a:cxn ang="0">
                <a:pos x="connsiteX3" y="connsiteY3"/>
              </a:cxn>
            </a:cxnLst>
            <a:rect l="l" t="t" r="r" b="b"/>
            <a:pathLst>
              <a:path w="12184370" h="3836894">
                <a:moveTo>
                  <a:pt x="0" y="0"/>
                </a:moveTo>
                <a:lnTo>
                  <a:pt x="12184370" y="0"/>
                </a:lnTo>
                <a:lnTo>
                  <a:pt x="12184370" y="3836894"/>
                </a:lnTo>
                <a:lnTo>
                  <a:pt x="0" y="3836894"/>
                </a:lnTo>
                <a:close/>
              </a:path>
            </a:pathLst>
          </a:custGeom>
        </p:spPr>
      </p:pic>
      <p:sp>
        <p:nvSpPr>
          <p:cNvPr id="43" name="矩形 42">
            <a:extLst>
              <a:ext uri="{FF2B5EF4-FFF2-40B4-BE49-F238E27FC236}">
                <a16:creationId xmlns:a16="http://schemas.microsoft.com/office/drawing/2014/main" id="{8295DCF8-0AC8-4B27-B2B2-EF2F7C9E7586}"/>
              </a:ext>
            </a:extLst>
          </p:cNvPr>
          <p:cNvSpPr/>
          <p:nvPr userDrawn="1"/>
        </p:nvSpPr>
        <p:spPr>
          <a:xfrm>
            <a:off x="0" y="1"/>
            <a:ext cx="12192000" cy="3836894"/>
          </a:xfrm>
          <a:prstGeom prst="rect">
            <a:avLst/>
          </a:prstGeom>
          <a:gradFill flip="none" rotWithShape="1">
            <a:gsLst>
              <a:gs pos="0">
                <a:schemeClr val="accent1">
                  <a:alpha val="70000"/>
                </a:schemeClr>
              </a:gs>
              <a:gs pos="100000">
                <a:schemeClr val="accent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3C144A0E-9CC7-4968-A687-37670D40624A}"/>
              </a:ext>
            </a:extLst>
          </p:cNvPr>
          <p:cNvCxnSpPr/>
          <p:nvPr userDrawn="1"/>
        </p:nvCxnSpPr>
        <p:spPr>
          <a:xfrm>
            <a:off x="475916" y="-2675630"/>
            <a:ext cx="0" cy="80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366BB3C7-1E41-4A0F-9B26-50C34AA6D9CF}"/>
              </a:ext>
            </a:extLst>
          </p:cNvPr>
          <p:cNvSpPr/>
          <p:nvPr userDrawn="1"/>
        </p:nvSpPr>
        <p:spPr>
          <a:xfrm>
            <a:off x="4705344" y="-170330"/>
            <a:ext cx="2773682" cy="3137647"/>
          </a:xfrm>
          <a:prstGeom prst="roundRect">
            <a:avLst>
              <a:gd name="adj" fmla="val 7967"/>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46" name="文本框 45">
            <a:extLst>
              <a:ext uri="{FF2B5EF4-FFF2-40B4-BE49-F238E27FC236}">
                <a16:creationId xmlns:a16="http://schemas.microsoft.com/office/drawing/2014/main" id="{5F17166E-5314-4F75-AF83-D5D097004155}"/>
              </a:ext>
            </a:extLst>
          </p:cNvPr>
          <p:cNvSpPr txBox="1"/>
          <p:nvPr userDrawn="1"/>
        </p:nvSpPr>
        <p:spPr>
          <a:xfrm>
            <a:off x="5274305" y="1847449"/>
            <a:ext cx="1635760" cy="923330"/>
          </a:xfrm>
          <a:prstGeom prst="rect">
            <a:avLst/>
          </a:prstGeom>
          <a:noFill/>
        </p:spPr>
        <p:txBody>
          <a:bodyPr wrap="square" rtlCol="0">
            <a:spAutoFit/>
          </a:bodyPr>
          <a:lstStyle/>
          <a:p>
            <a:pPr algn="dist"/>
            <a:r>
              <a:rPr lang="zh-CN" altLang="en-US" sz="5400" b="1" dirty="0">
                <a:gradFill>
                  <a:gsLst>
                    <a:gs pos="3000">
                      <a:schemeClr val="accent1">
                        <a:alpha val="75000"/>
                      </a:schemeClr>
                    </a:gs>
                    <a:gs pos="99000">
                      <a:schemeClr val="accent2"/>
                    </a:gs>
                  </a:gsLst>
                  <a:lin ang="5400000" scaled="1"/>
                </a:gradFill>
              </a:rPr>
              <a:t>目录</a:t>
            </a:r>
          </a:p>
        </p:txBody>
      </p:sp>
      <p:sp>
        <p:nvSpPr>
          <p:cNvPr id="47" name="文本框 46">
            <a:extLst>
              <a:ext uri="{FF2B5EF4-FFF2-40B4-BE49-F238E27FC236}">
                <a16:creationId xmlns:a16="http://schemas.microsoft.com/office/drawing/2014/main" id="{920E3158-E004-44D8-A72B-44331B3486F8}"/>
              </a:ext>
            </a:extLst>
          </p:cNvPr>
          <p:cNvSpPr txBox="1"/>
          <p:nvPr userDrawn="1"/>
        </p:nvSpPr>
        <p:spPr>
          <a:xfrm>
            <a:off x="4346512" y="1535791"/>
            <a:ext cx="3491346" cy="584775"/>
          </a:xfrm>
          <a:prstGeom prst="rect">
            <a:avLst/>
          </a:prstGeom>
          <a:noFill/>
        </p:spPr>
        <p:txBody>
          <a:bodyPr wrap="square" rtlCol="0">
            <a:spAutoFit/>
          </a:bodyPr>
          <a:lstStyle/>
          <a:p>
            <a:pPr algn="ctr"/>
            <a:r>
              <a:rPr lang="en-US" altLang="zh-CN" sz="3200" i="1" dirty="0">
                <a:gradFill flip="none" rotWithShape="1">
                  <a:gsLst>
                    <a:gs pos="3000">
                      <a:schemeClr val="accent1">
                        <a:alpha val="0"/>
                      </a:schemeClr>
                    </a:gs>
                    <a:gs pos="99000">
                      <a:schemeClr val="accent2"/>
                    </a:gs>
                  </a:gsLst>
                  <a:lin ang="16200000" scaled="1"/>
                  <a:tileRect/>
                </a:gradFill>
                <a:ea typeface="微软雅黑" panose="020B0503020204020204" pitchFamily="34" charset="-122"/>
              </a:rPr>
              <a:t>CONTENT</a:t>
            </a:r>
            <a:endParaRPr lang="zh-CN" altLang="en-US" sz="3200" i="1" dirty="0">
              <a:gradFill flip="none" rotWithShape="1">
                <a:gsLst>
                  <a:gs pos="3000">
                    <a:schemeClr val="accent1">
                      <a:alpha val="0"/>
                    </a:schemeClr>
                  </a:gs>
                  <a:gs pos="99000">
                    <a:schemeClr val="accent2"/>
                  </a:gs>
                </a:gsLst>
                <a:lin ang="16200000" scaled="1"/>
                <a:tileRect/>
              </a:gradFill>
              <a:ea typeface="微软雅黑" panose="020B0503020204020204" pitchFamily="34" charset="-122"/>
            </a:endParaRPr>
          </a:p>
        </p:txBody>
      </p:sp>
      <p:cxnSp>
        <p:nvCxnSpPr>
          <p:cNvPr id="48" name="直接连接符 47">
            <a:extLst>
              <a:ext uri="{FF2B5EF4-FFF2-40B4-BE49-F238E27FC236}">
                <a16:creationId xmlns:a16="http://schemas.microsoft.com/office/drawing/2014/main" id="{A4991D2E-1C85-4C2B-8BF2-AF0A6B49DDB3}"/>
              </a:ext>
            </a:extLst>
          </p:cNvPr>
          <p:cNvCxnSpPr>
            <a:cxnSpLocks/>
          </p:cNvCxnSpPr>
          <p:nvPr userDrawn="1"/>
        </p:nvCxnSpPr>
        <p:spPr>
          <a:xfrm>
            <a:off x="5834031" y="3155027"/>
            <a:ext cx="5163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49" name="Picture 2" descr="http://www.jmsu.org/images/logo.png">
            <a:extLst>
              <a:ext uri="{FF2B5EF4-FFF2-40B4-BE49-F238E27FC236}">
                <a16:creationId xmlns:a16="http://schemas.microsoft.com/office/drawing/2014/main" id="{BD6EB570-A0BF-4FCD-A6A8-F56CD56599B6}"/>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a:extLst>
              <a:ext uri="{FF2B5EF4-FFF2-40B4-BE49-F238E27FC236}">
                <a16:creationId xmlns:a16="http://schemas.microsoft.com/office/drawing/2014/main" id="{A0CCBB47-5A68-431D-958E-28719D9207CC}"/>
              </a:ext>
            </a:extLst>
          </p:cNvPr>
          <p:cNvSpPr/>
          <p:nvPr/>
        </p:nvSpPr>
        <p:spPr>
          <a:xfrm>
            <a:off x="1034405" y="4414490"/>
            <a:ext cx="721297" cy="7212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2"/>
                </a:solidFill>
                <a:cs typeface="Arial" panose="020B0604020202020204" pitchFamily="34" charset="0"/>
              </a:rPr>
              <a:t>01</a:t>
            </a:r>
            <a:endParaRPr lang="zh-CN" altLang="en-US" sz="3600" b="1" dirty="0">
              <a:solidFill>
                <a:schemeClr val="accent2"/>
              </a:solidFill>
              <a:cs typeface="Arial" panose="020B0604020202020204" pitchFamily="34" charset="0"/>
            </a:endParaRPr>
          </a:p>
        </p:txBody>
      </p:sp>
      <p:cxnSp>
        <p:nvCxnSpPr>
          <p:cNvPr id="62" name="直接连接符 61">
            <a:extLst>
              <a:ext uri="{FF2B5EF4-FFF2-40B4-BE49-F238E27FC236}">
                <a16:creationId xmlns:a16="http://schemas.microsoft.com/office/drawing/2014/main" id="{51F137B7-32A6-4EAD-9D4C-B8257E591959}"/>
              </a:ext>
            </a:extLst>
          </p:cNvPr>
          <p:cNvCxnSpPr>
            <a:cxnSpLocks/>
          </p:cNvCxnSpPr>
          <p:nvPr/>
        </p:nvCxnSpPr>
        <p:spPr>
          <a:xfrm>
            <a:off x="1835570" y="5125627"/>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CDB15A8C-889E-45D5-A499-746F496F521F}"/>
              </a:ext>
            </a:extLst>
          </p:cNvPr>
          <p:cNvSpPr/>
          <p:nvPr/>
        </p:nvSpPr>
        <p:spPr>
          <a:xfrm>
            <a:off x="4670108" y="4414490"/>
            <a:ext cx="721297" cy="7212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2"/>
                </a:solidFill>
                <a:cs typeface="Arial" panose="020B0604020202020204" pitchFamily="34" charset="0"/>
              </a:rPr>
              <a:t>02</a:t>
            </a:r>
            <a:endParaRPr lang="zh-CN" altLang="en-US" sz="3600" b="1" dirty="0">
              <a:solidFill>
                <a:schemeClr val="accent2"/>
              </a:solidFill>
              <a:cs typeface="Arial" panose="020B0604020202020204" pitchFamily="34" charset="0"/>
            </a:endParaRPr>
          </a:p>
        </p:txBody>
      </p:sp>
      <p:cxnSp>
        <p:nvCxnSpPr>
          <p:cNvPr id="59" name="直接连接符 58">
            <a:extLst>
              <a:ext uri="{FF2B5EF4-FFF2-40B4-BE49-F238E27FC236}">
                <a16:creationId xmlns:a16="http://schemas.microsoft.com/office/drawing/2014/main" id="{1E042263-8D68-4B6F-8006-2D1D9BE7BE60}"/>
              </a:ext>
            </a:extLst>
          </p:cNvPr>
          <p:cNvCxnSpPr>
            <a:cxnSpLocks/>
          </p:cNvCxnSpPr>
          <p:nvPr/>
        </p:nvCxnSpPr>
        <p:spPr>
          <a:xfrm>
            <a:off x="5471273" y="5125627"/>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39758E12-D3B6-4DE4-A516-1A8CAFEC1607}"/>
              </a:ext>
            </a:extLst>
          </p:cNvPr>
          <p:cNvSpPr/>
          <p:nvPr/>
        </p:nvSpPr>
        <p:spPr>
          <a:xfrm>
            <a:off x="8305811" y="4414490"/>
            <a:ext cx="721297" cy="7212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2"/>
                </a:solidFill>
                <a:cs typeface="Arial" panose="020B0604020202020204" pitchFamily="34" charset="0"/>
              </a:rPr>
              <a:t>03</a:t>
            </a:r>
            <a:endParaRPr lang="zh-CN" altLang="en-US" sz="3600" b="1" dirty="0">
              <a:solidFill>
                <a:schemeClr val="accent2"/>
              </a:solidFill>
              <a:cs typeface="Arial" panose="020B0604020202020204" pitchFamily="34" charset="0"/>
            </a:endParaRPr>
          </a:p>
        </p:txBody>
      </p:sp>
      <p:cxnSp>
        <p:nvCxnSpPr>
          <p:cNvPr id="56" name="直接连接符 55">
            <a:extLst>
              <a:ext uri="{FF2B5EF4-FFF2-40B4-BE49-F238E27FC236}">
                <a16:creationId xmlns:a16="http://schemas.microsoft.com/office/drawing/2014/main" id="{C20AB55B-B30F-4B4A-9496-46651A26A8E6}"/>
              </a:ext>
            </a:extLst>
          </p:cNvPr>
          <p:cNvCxnSpPr>
            <a:cxnSpLocks/>
          </p:cNvCxnSpPr>
          <p:nvPr/>
        </p:nvCxnSpPr>
        <p:spPr>
          <a:xfrm>
            <a:off x="9106976" y="5125627"/>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F0D8441B-1B3B-47D5-8CDD-C1021BE7040A}"/>
              </a:ext>
            </a:extLst>
          </p:cNvPr>
          <p:cNvSpPr/>
          <p:nvPr/>
        </p:nvSpPr>
        <p:spPr>
          <a:xfrm>
            <a:off x="2852256" y="5596275"/>
            <a:ext cx="721297" cy="7212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2"/>
                </a:solidFill>
                <a:cs typeface="Arial" panose="020B0604020202020204" pitchFamily="34" charset="0"/>
              </a:rPr>
              <a:t>04</a:t>
            </a:r>
            <a:endParaRPr lang="zh-CN" altLang="en-US" sz="3600" b="1" dirty="0">
              <a:solidFill>
                <a:schemeClr val="accent2"/>
              </a:solidFill>
              <a:cs typeface="Arial" panose="020B0604020202020204" pitchFamily="34" charset="0"/>
            </a:endParaRPr>
          </a:p>
        </p:txBody>
      </p:sp>
      <p:cxnSp>
        <p:nvCxnSpPr>
          <p:cNvPr id="71" name="直接连接符 70">
            <a:extLst>
              <a:ext uri="{FF2B5EF4-FFF2-40B4-BE49-F238E27FC236}">
                <a16:creationId xmlns:a16="http://schemas.microsoft.com/office/drawing/2014/main" id="{BE07B950-C9AE-420B-B31A-2D537A56A3C1}"/>
              </a:ext>
            </a:extLst>
          </p:cNvPr>
          <p:cNvCxnSpPr>
            <a:cxnSpLocks/>
          </p:cNvCxnSpPr>
          <p:nvPr/>
        </p:nvCxnSpPr>
        <p:spPr>
          <a:xfrm>
            <a:off x="3653421" y="6307412"/>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CD74EF5A-0EB5-4E3A-BC13-983FC412CFD3}"/>
              </a:ext>
            </a:extLst>
          </p:cNvPr>
          <p:cNvSpPr/>
          <p:nvPr/>
        </p:nvSpPr>
        <p:spPr>
          <a:xfrm>
            <a:off x="6487959" y="5596275"/>
            <a:ext cx="721297" cy="7212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2"/>
                </a:solidFill>
                <a:cs typeface="Arial" panose="020B0604020202020204" pitchFamily="34" charset="0"/>
              </a:rPr>
              <a:t>05</a:t>
            </a:r>
            <a:endParaRPr lang="zh-CN" altLang="en-US" sz="3600" b="1" dirty="0">
              <a:solidFill>
                <a:schemeClr val="accent2"/>
              </a:solidFill>
              <a:cs typeface="Arial" panose="020B0604020202020204" pitchFamily="34" charset="0"/>
            </a:endParaRPr>
          </a:p>
        </p:txBody>
      </p:sp>
      <p:cxnSp>
        <p:nvCxnSpPr>
          <p:cNvPr id="68" name="直接连接符 67">
            <a:extLst>
              <a:ext uri="{FF2B5EF4-FFF2-40B4-BE49-F238E27FC236}">
                <a16:creationId xmlns:a16="http://schemas.microsoft.com/office/drawing/2014/main" id="{A22B8193-055C-4154-8D0F-0C54D49F20B2}"/>
              </a:ext>
            </a:extLst>
          </p:cNvPr>
          <p:cNvCxnSpPr>
            <a:cxnSpLocks/>
          </p:cNvCxnSpPr>
          <p:nvPr/>
        </p:nvCxnSpPr>
        <p:spPr>
          <a:xfrm>
            <a:off x="7289124" y="6307412"/>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C5C5597-ED08-4EF1-BE01-A3117E76CC67}"/>
              </a:ext>
            </a:extLst>
          </p:cNvPr>
          <p:cNvGrpSpPr/>
          <p:nvPr userDrawn="1"/>
        </p:nvGrpSpPr>
        <p:grpSpPr>
          <a:xfrm>
            <a:off x="9881564" y="304461"/>
            <a:ext cx="2045324" cy="276999"/>
            <a:chOff x="9475164" y="947800"/>
            <a:chExt cx="2045324" cy="276999"/>
          </a:xfrm>
        </p:grpSpPr>
        <p:grpSp>
          <p:nvGrpSpPr>
            <p:cNvPr id="72" name="组合 71">
              <a:extLst>
                <a:ext uri="{FF2B5EF4-FFF2-40B4-BE49-F238E27FC236}">
                  <a16:creationId xmlns:a16="http://schemas.microsoft.com/office/drawing/2014/main" id="{2D5B158B-923A-4F75-A708-988B741E0000}"/>
                </a:ext>
              </a:extLst>
            </p:cNvPr>
            <p:cNvGrpSpPr/>
            <p:nvPr userDrawn="1"/>
          </p:nvGrpSpPr>
          <p:grpSpPr>
            <a:xfrm>
              <a:off x="10980704" y="1028700"/>
              <a:ext cx="539784" cy="115200"/>
              <a:chOff x="10659032" y="581460"/>
              <a:chExt cx="539784" cy="115200"/>
            </a:xfrm>
            <a:solidFill>
              <a:schemeClr val="bg1"/>
            </a:solidFill>
          </p:grpSpPr>
          <p:sp>
            <p:nvSpPr>
              <p:cNvPr id="73" name="矩形 72">
                <a:extLst>
                  <a:ext uri="{FF2B5EF4-FFF2-40B4-BE49-F238E27FC236}">
                    <a16:creationId xmlns:a16="http://schemas.microsoft.com/office/drawing/2014/main" id="{FDBADC2A-3EC2-4A25-B794-64E1B7DE1D6C}"/>
                  </a:ext>
                </a:extLst>
              </p:cNvPr>
              <p:cNvSpPr/>
              <p:nvPr/>
            </p:nvSpPr>
            <p:spPr>
              <a:xfrm>
                <a:off x="11083616" y="581460"/>
                <a:ext cx="115200" cy="115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C4C05A1F-67B3-4DF6-84C3-9363966D05CB}"/>
                  </a:ext>
                </a:extLst>
              </p:cNvPr>
              <p:cNvSpPr/>
              <p:nvPr/>
            </p:nvSpPr>
            <p:spPr>
              <a:xfrm>
                <a:off x="10871324" y="581460"/>
                <a:ext cx="115200" cy="115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9C325FF8-9CCA-4C91-8958-841F682531C2}"/>
                  </a:ext>
                </a:extLst>
              </p:cNvPr>
              <p:cNvSpPr/>
              <p:nvPr/>
            </p:nvSpPr>
            <p:spPr>
              <a:xfrm>
                <a:off x="10659032" y="581460"/>
                <a:ext cx="115200" cy="115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矩形 75">
              <a:extLst>
                <a:ext uri="{FF2B5EF4-FFF2-40B4-BE49-F238E27FC236}">
                  <a16:creationId xmlns:a16="http://schemas.microsoft.com/office/drawing/2014/main" id="{0C3227B5-46DF-493F-8451-6EC0F6863288}"/>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bg1"/>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bg1"/>
                </a:solidFill>
              </a:endParaRPr>
            </a:p>
          </p:txBody>
        </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5C3E378C-234D-4971-A312-2061DAB327F6}"/>
              </a:ext>
            </a:extLst>
          </p:cNvPr>
          <p:cNvSpPr/>
          <p:nvPr userDrawn="1"/>
        </p:nvSpPr>
        <p:spPr>
          <a:xfrm>
            <a:off x="5791670" y="468315"/>
            <a:ext cx="6135218" cy="6147912"/>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4D278BD8-1CDC-479A-954E-43C0B44DA6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526793"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7" name="矩形 6">
            <a:extLst>
              <a:ext uri="{FF2B5EF4-FFF2-40B4-BE49-F238E27FC236}">
                <a16:creationId xmlns:a16="http://schemas.microsoft.com/office/drawing/2014/main" id="{742CC220-CEC1-4D37-B3E9-B2D74E6FE1A0}"/>
              </a:ext>
            </a:extLst>
          </p:cNvPr>
          <p:cNvSpPr/>
          <p:nvPr userDrawn="1"/>
        </p:nvSpPr>
        <p:spPr>
          <a:xfrm>
            <a:off x="0" y="0"/>
            <a:ext cx="4530953" cy="6858000"/>
          </a:xfrm>
          <a:prstGeom prst="rect">
            <a:avLst/>
          </a:prstGeom>
          <a:gradFill flip="none" rotWithShape="1">
            <a:gsLst>
              <a:gs pos="0">
                <a:schemeClr val="accent1">
                  <a:alpha val="71000"/>
                </a:schemeClr>
              </a:gs>
              <a:gs pos="94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770644EC-3104-4AED-90E9-D21246CD1DAB}"/>
              </a:ext>
            </a:extLst>
          </p:cNvPr>
          <p:cNvSpPr/>
          <p:nvPr userDrawn="1"/>
        </p:nvSpPr>
        <p:spPr>
          <a:xfrm>
            <a:off x="2990715" y="1570210"/>
            <a:ext cx="3084261" cy="3488980"/>
          </a:xfrm>
          <a:prstGeom prst="roundRect">
            <a:avLst>
              <a:gd name="adj" fmla="val 7196"/>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endParaRPr>
          </a:p>
        </p:txBody>
      </p:sp>
      <p:pic>
        <p:nvPicPr>
          <p:cNvPr id="15" name="Picture 2" descr="http://www.jmsu.org/images/logo.png">
            <a:extLst>
              <a:ext uri="{FF2B5EF4-FFF2-40B4-BE49-F238E27FC236}">
                <a16:creationId xmlns:a16="http://schemas.microsoft.com/office/drawing/2014/main" id="{AAAF0AA2-4ED0-497F-80DC-3E6A00156A19}"/>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38C5710-BB86-4DA3-9EEF-4455D059B032}"/>
              </a:ext>
            </a:extLst>
          </p:cNvPr>
          <p:cNvGrpSpPr/>
          <p:nvPr userDrawn="1"/>
        </p:nvGrpSpPr>
        <p:grpSpPr>
          <a:xfrm>
            <a:off x="9881564" y="304461"/>
            <a:ext cx="2045324" cy="276999"/>
            <a:chOff x="9475164" y="947800"/>
            <a:chExt cx="2045324" cy="276999"/>
          </a:xfrm>
        </p:grpSpPr>
        <p:grpSp>
          <p:nvGrpSpPr>
            <p:cNvPr id="17" name="组合 16">
              <a:extLst>
                <a:ext uri="{FF2B5EF4-FFF2-40B4-BE49-F238E27FC236}">
                  <a16:creationId xmlns:a16="http://schemas.microsoft.com/office/drawing/2014/main" id="{505B1BCC-3FF4-413B-92E4-9069C9D625BD}"/>
                </a:ext>
              </a:extLst>
            </p:cNvPr>
            <p:cNvGrpSpPr/>
            <p:nvPr userDrawn="1"/>
          </p:nvGrpSpPr>
          <p:grpSpPr>
            <a:xfrm>
              <a:off x="10980704" y="1028700"/>
              <a:ext cx="539784" cy="115200"/>
              <a:chOff x="10659032" y="581460"/>
              <a:chExt cx="539784" cy="115200"/>
            </a:xfrm>
            <a:solidFill>
              <a:schemeClr val="bg1"/>
            </a:solidFill>
          </p:grpSpPr>
          <p:sp>
            <p:nvSpPr>
              <p:cNvPr id="19" name="矩形 18">
                <a:extLst>
                  <a:ext uri="{FF2B5EF4-FFF2-40B4-BE49-F238E27FC236}">
                    <a16:creationId xmlns:a16="http://schemas.microsoft.com/office/drawing/2014/main" id="{5846E3DC-A7FD-4A83-B1B9-ECEAE0CC4AF0}"/>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0" name="矩形 19">
                <a:extLst>
                  <a:ext uri="{FF2B5EF4-FFF2-40B4-BE49-F238E27FC236}">
                    <a16:creationId xmlns:a16="http://schemas.microsoft.com/office/drawing/2014/main" id="{CBDEAA9B-2469-4DD8-9AB5-F07F85FFD6EF}"/>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1" name="矩形 20">
                <a:extLst>
                  <a:ext uri="{FF2B5EF4-FFF2-40B4-BE49-F238E27FC236}">
                    <a16:creationId xmlns:a16="http://schemas.microsoft.com/office/drawing/2014/main" id="{43F9E4A8-DE1D-4895-865B-47DCDF35BBFE}"/>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18" name="矩形 17">
              <a:extLst>
                <a:ext uri="{FF2B5EF4-FFF2-40B4-BE49-F238E27FC236}">
                  <a16:creationId xmlns:a16="http://schemas.microsoft.com/office/drawing/2014/main" id="{83C205F7-4347-4F3A-90A2-F9565F8A02D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grpSp>
      <p:sp>
        <p:nvSpPr>
          <p:cNvPr id="23" name="文本框 22">
            <a:extLst>
              <a:ext uri="{FF2B5EF4-FFF2-40B4-BE49-F238E27FC236}">
                <a16:creationId xmlns:a16="http://schemas.microsoft.com/office/drawing/2014/main" id="{E5D0D98C-26A6-4CC4-AB69-3CCE4CA6FDEA}"/>
              </a:ext>
            </a:extLst>
          </p:cNvPr>
          <p:cNvSpPr txBox="1"/>
          <p:nvPr userDrawn="1"/>
        </p:nvSpPr>
        <p:spPr>
          <a:xfrm>
            <a:off x="3643655" y="2895940"/>
            <a:ext cx="1897854" cy="646331"/>
          </a:xfrm>
          <a:prstGeom prst="rect">
            <a:avLst/>
          </a:prstGeom>
          <a:noFill/>
        </p:spPr>
        <p:txBody>
          <a:bodyPr wrap="square" rtlCol="0">
            <a:spAutoFit/>
          </a:bodyPr>
          <a:lstStyle/>
          <a:p>
            <a:pPr algn="ctr"/>
            <a:r>
              <a:rPr lang="en-US" altLang="zh-CN"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rPr>
              <a:t>PART</a:t>
            </a:r>
            <a:endParaRPr lang="zh-CN" altLang="en-US"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endParaRPr>
          </a:p>
        </p:txBody>
      </p:sp>
      <p:cxnSp>
        <p:nvCxnSpPr>
          <p:cNvPr id="30" name="直接连接符 29">
            <a:extLst>
              <a:ext uri="{FF2B5EF4-FFF2-40B4-BE49-F238E27FC236}">
                <a16:creationId xmlns:a16="http://schemas.microsoft.com/office/drawing/2014/main" id="{60216DF2-2833-49AA-A362-3B22D416F0DE}"/>
              </a:ext>
            </a:extLst>
          </p:cNvPr>
          <p:cNvCxnSpPr>
            <a:cxnSpLocks/>
          </p:cNvCxnSpPr>
          <p:nvPr userDrawn="1"/>
        </p:nvCxnSpPr>
        <p:spPr>
          <a:xfrm>
            <a:off x="4279634" y="4760140"/>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17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824E5A0F-FA76-4C8D-A5FB-FA7309AAD77F}"/>
              </a:ext>
            </a:extLst>
          </p:cNvPr>
          <p:cNvSpPr/>
          <p:nvPr userDrawn="1"/>
        </p:nvSpPr>
        <p:spPr>
          <a:xfrm>
            <a:off x="5791670" y="468315"/>
            <a:ext cx="6135218" cy="6147912"/>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E32AD1D5-1725-4E11-8AB0-4BC10B90400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4526793" cy="6858000"/>
          </a:xfrm>
          <a:custGeom>
            <a:avLst/>
            <a:gdLst>
              <a:gd name="connsiteX0" fmla="*/ 0 w 4526793"/>
              <a:gd name="connsiteY0" fmla="*/ 0 h 6858000"/>
              <a:gd name="connsiteX1" fmla="*/ 4526793 w 4526793"/>
              <a:gd name="connsiteY1" fmla="*/ 0 h 6858000"/>
              <a:gd name="connsiteX2" fmla="*/ 4526793 w 4526793"/>
              <a:gd name="connsiteY2" fmla="*/ 6858000 h 6858000"/>
              <a:gd name="connsiteX3" fmla="*/ 0 w 4526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26793" h="6858000">
                <a:moveTo>
                  <a:pt x="0" y="0"/>
                </a:moveTo>
                <a:lnTo>
                  <a:pt x="4526793" y="0"/>
                </a:lnTo>
                <a:lnTo>
                  <a:pt x="4526793" y="6858000"/>
                </a:lnTo>
                <a:lnTo>
                  <a:pt x="0" y="6858000"/>
                </a:lnTo>
                <a:close/>
              </a:path>
            </a:pathLst>
          </a:custGeom>
        </p:spPr>
      </p:pic>
      <p:sp>
        <p:nvSpPr>
          <p:cNvPr id="7" name="矩形 6">
            <a:extLst>
              <a:ext uri="{FF2B5EF4-FFF2-40B4-BE49-F238E27FC236}">
                <a16:creationId xmlns:a16="http://schemas.microsoft.com/office/drawing/2014/main" id="{742CC220-CEC1-4D37-B3E9-B2D74E6FE1A0}"/>
              </a:ext>
            </a:extLst>
          </p:cNvPr>
          <p:cNvSpPr/>
          <p:nvPr userDrawn="1"/>
        </p:nvSpPr>
        <p:spPr>
          <a:xfrm>
            <a:off x="0" y="0"/>
            <a:ext cx="4530953" cy="6858000"/>
          </a:xfrm>
          <a:prstGeom prst="rect">
            <a:avLst/>
          </a:prstGeom>
          <a:gradFill flip="none" rotWithShape="1">
            <a:gsLst>
              <a:gs pos="0">
                <a:schemeClr val="accent1">
                  <a:alpha val="71000"/>
                </a:schemeClr>
              </a:gs>
              <a:gs pos="94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770644EC-3104-4AED-90E9-D21246CD1DAB}"/>
              </a:ext>
            </a:extLst>
          </p:cNvPr>
          <p:cNvSpPr/>
          <p:nvPr userDrawn="1"/>
        </p:nvSpPr>
        <p:spPr>
          <a:xfrm>
            <a:off x="2990715" y="1570210"/>
            <a:ext cx="3084261" cy="3488980"/>
          </a:xfrm>
          <a:prstGeom prst="roundRect">
            <a:avLst>
              <a:gd name="adj" fmla="val 7196"/>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endParaRPr>
          </a:p>
        </p:txBody>
      </p:sp>
      <p:pic>
        <p:nvPicPr>
          <p:cNvPr id="15" name="Picture 2" descr="http://www.jmsu.org/images/logo.png">
            <a:extLst>
              <a:ext uri="{FF2B5EF4-FFF2-40B4-BE49-F238E27FC236}">
                <a16:creationId xmlns:a16="http://schemas.microsoft.com/office/drawing/2014/main" id="{AAAF0AA2-4ED0-497F-80DC-3E6A00156A19}"/>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38C5710-BB86-4DA3-9EEF-4455D059B032}"/>
              </a:ext>
            </a:extLst>
          </p:cNvPr>
          <p:cNvGrpSpPr/>
          <p:nvPr userDrawn="1"/>
        </p:nvGrpSpPr>
        <p:grpSpPr>
          <a:xfrm>
            <a:off x="9881564" y="304461"/>
            <a:ext cx="2045324" cy="276999"/>
            <a:chOff x="9475164" y="947800"/>
            <a:chExt cx="2045324" cy="276999"/>
          </a:xfrm>
        </p:grpSpPr>
        <p:grpSp>
          <p:nvGrpSpPr>
            <p:cNvPr id="17" name="组合 16">
              <a:extLst>
                <a:ext uri="{FF2B5EF4-FFF2-40B4-BE49-F238E27FC236}">
                  <a16:creationId xmlns:a16="http://schemas.microsoft.com/office/drawing/2014/main" id="{505B1BCC-3FF4-413B-92E4-9069C9D625BD}"/>
                </a:ext>
              </a:extLst>
            </p:cNvPr>
            <p:cNvGrpSpPr/>
            <p:nvPr userDrawn="1"/>
          </p:nvGrpSpPr>
          <p:grpSpPr>
            <a:xfrm>
              <a:off x="10980704" y="1028700"/>
              <a:ext cx="539784" cy="115200"/>
              <a:chOff x="10659032" y="581460"/>
              <a:chExt cx="539784" cy="115200"/>
            </a:xfrm>
            <a:solidFill>
              <a:schemeClr val="bg1"/>
            </a:solidFill>
          </p:grpSpPr>
          <p:sp>
            <p:nvSpPr>
              <p:cNvPr id="19" name="矩形 18">
                <a:extLst>
                  <a:ext uri="{FF2B5EF4-FFF2-40B4-BE49-F238E27FC236}">
                    <a16:creationId xmlns:a16="http://schemas.microsoft.com/office/drawing/2014/main" id="{5846E3DC-A7FD-4A83-B1B9-ECEAE0CC4AF0}"/>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0" name="矩形 19">
                <a:extLst>
                  <a:ext uri="{FF2B5EF4-FFF2-40B4-BE49-F238E27FC236}">
                    <a16:creationId xmlns:a16="http://schemas.microsoft.com/office/drawing/2014/main" id="{CBDEAA9B-2469-4DD8-9AB5-F07F85FFD6EF}"/>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1" name="矩形 20">
                <a:extLst>
                  <a:ext uri="{FF2B5EF4-FFF2-40B4-BE49-F238E27FC236}">
                    <a16:creationId xmlns:a16="http://schemas.microsoft.com/office/drawing/2014/main" id="{43F9E4A8-DE1D-4895-865B-47DCDF35BBFE}"/>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18" name="矩形 17">
              <a:extLst>
                <a:ext uri="{FF2B5EF4-FFF2-40B4-BE49-F238E27FC236}">
                  <a16:creationId xmlns:a16="http://schemas.microsoft.com/office/drawing/2014/main" id="{83C205F7-4347-4F3A-90A2-F9565F8A02D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grpSp>
      <p:sp>
        <p:nvSpPr>
          <p:cNvPr id="23" name="文本框 22">
            <a:extLst>
              <a:ext uri="{FF2B5EF4-FFF2-40B4-BE49-F238E27FC236}">
                <a16:creationId xmlns:a16="http://schemas.microsoft.com/office/drawing/2014/main" id="{E5D0D98C-26A6-4CC4-AB69-3CCE4CA6FDEA}"/>
              </a:ext>
            </a:extLst>
          </p:cNvPr>
          <p:cNvSpPr txBox="1"/>
          <p:nvPr userDrawn="1"/>
        </p:nvSpPr>
        <p:spPr>
          <a:xfrm>
            <a:off x="3643655" y="2895940"/>
            <a:ext cx="1897854" cy="646331"/>
          </a:xfrm>
          <a:prstGeom prst="rect">
            <a:avLst/>
          </a:prstGeom>
          <a:noFill/>
        </p:spPr>
        <p:txBody>
          <a:bodyPr wrap="square" rtlCol="0">
            <a:spAutoFit/>
          </a:bodyPr>
          <a:lstStyle/>
          <a:p>
            <a:pPr algn="ctr"/>
            <a:r>
              <a:rPr lang="en-US" altLang="zh-CN"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rPr>
              <a:t>PART</a:t>
            </a:r>
            <a:endParaRPr lang="zh-CN" altLang="en-US"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endParaRPr>
          </a:p>
        </p:txBody>
      </p:sp>
      <p:cxnSp>
        <p:nvCxnSpPr>
          <p:cNvPr id="30" name="直接连接符 29">
            <a:extLst>
              <a:ext uri="{FF2B5EF4-FFF2-40B4-BE49-F238E27FC236}">
                <a16:creationId xmlns:a16="http://schemas.microsoft.com/office/drawing/2014/main" id="{60216DF2-2833-49AA-A362-3B22D416F0DE}"/>
              </a:ext>
            </a:extLst>
          </p:cNvPr>
          <p:cNvCxnSpPr>
            <a:cxnSpLocks/>
          </p:cNvCxnSpPr>
          <p:nvPr userDrawn="1"/>
        </p:nvCxnSpPr>
        <p:spPr>
          <a:xfrm>
            <a:off x="4279634" y="4760140"/>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416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90CCD13B-9D54-4067-9FED-F2BF0DE5EC8E}"/>
              </a:ext>
            </a:extLst>
          </p:cNvPr>
          <p:cNvSpPr/>
          <p:nvPr userDrawn="1"/>
        </p:nvSpPr>
        <p:spPr>
          <a:xfrm>
            <a:off x="5791670" y="468315"/>
            <a:ext cx="6135218" cy="6147912"/>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05BA1A30-FC5C-4D82-94FB-70BB2CBD4D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 y="0"/>
            <a:ext cx="4526793" cy="6858000"/>
          </a:xfrm>
          <a:custGeom>
            <a:avLst/>
            <a:gdLst>
              <a:gd name="connsiteX0" fmla="*/ 0 w 4526793"/>
              <a:gd name="connsiteY0" fmla="*/ 0 h 6858000"/>
              <a:gd name="connsiteX1" fmla="*/ 4526793 w 4526793"/>
              <a:gd name="connsiteY1" fmla="*/ 0 h 6858000"/>
              <a:gd name="connsiteX2" fmla="*/ 4526793 w 4526793"/>
              <a:gd name="connsiteY2" fmla="*/ 6858000 h 6858000"/>
              <a:gd name="connsiteX3" fmla="*/ 0 w 4526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26793" h="6858000">
                <a:moveTo>
                  <a:pt x="0" y="0"/>
                </a:moveTo>
                <a:lnTo>
                  <a:pt x="4526793" y="0"/>
                </a:lnTo>
                <a:lnTo>
                  <a:pt x="4526793" y="6858000"/>
                </a:lnTo>
                <a:lnTo>
                  <a:pt x="0" y="6858000"/>
                </a:lnTo>
                <a:close/>
              </a:path>
            </a:pathLst>
          </a:custGeom>
        </p:spPr>
      </p:pic>
      <p:sp>
        <p:nvSpPr>
          <p:cNvPr id="7" name="矩形 6">
            <a:extLst>
              <a:ext uri="{FF2B5EF4-FFF2-40B4-BE49-F238E27FC236}">
                <a16:creationId xmlns:a16="http://schemas.microsoft.com/office/drawing/2014/main" id="{742CC220-CEC1-4D37-B3E9-B2D74E6FE1A0}"/>
              </a:ext>
            </a:extLst>
          </p:cNvPr>
          <p:cNvSpPr/>
          <p:nvPr userDrawn="1"/>
        </p:nvSpPr>
        <p:spPr>
          <a:xfrm>
            <a:off x="0" y="0"/>
            <a:ext cx="4530953" cy="6858000"/>
          </a:xfrm>
          <a:prstGeom prst="rect">
            <a:avLst/>
          </a:prstGeom>
          <a:gradFill flip="none" rotWithShape="1">
            <a:gsLst>
              <a:gs pos="0">
                <a:schemeClr val="accent1">
                  <a:alpha val="71000"/>
                </a:schemeClr>
              </a:gs>
              <a:gs pos="94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770644EC-3104-4AED-90E9-D21246CD1DAB}"/>
              </a:ext>
            </a:extLst>
          </p:cNvPr>
          <p:cNvSpPr/>
          <p:nvPr userDrawn="1"/>
        </p:nvSpPr>
        <p:spPr>
          <a:xfrm>
            <a:off x="2990715" y="1570210"/>
            <a:ext cx="3084261" cy="3488980"/>
          </a:xfrm>
          <a:prstGeom prst="roundRect">
            <a:avLst>
              <a:gd name="adj" fmla="val 7196"/>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endParaRPr>
          </a:p>
        </p:txBody>
      </p:sp>
      <p:pic>
        <p:nvPicPr>
          <p:cNvPr id="15" name="Picture 2" descr="http://www.jmsu.org/images/logo.png">
            <a:extLst>
              <a:ext uri="{FF2B5EF4-FFF2-40B4-BE49-F238E27FC236}">
                <a16:creationId xmlns:a16="http://schemas.microsoft.com/office/drawing/2014/main" id="{AAAF0AA2-4ED0-497F-80DC-3E6A00156A19}"/>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38C5710-BB86-4DA3-9EEF-4455D059B032}"/>
              </a:ext>
            </a:extLst>
          </p:cNvPr>
          <p:cNvGrpSpPr/>
          <p:nvPr userDrawn="1"/>
        </p:nvGrpSpPr>
        <p:grpSpPr>
          <a:xfrm>
            <a:off x="9881564" y="304461"/>
            <a:ext cx="2045324" cy="276999"/>
            <a:chOff x="9475164" y="947800"/>
            <a:chExt cx="2045324" cy="276999"/>
          </a:xfrm>
        </p:grpSpPr>
        <p:grpSp>
          <p:nvGrpSpPr>
            <p:cNvPr id="17" name="组合 16">
              <a:extLst>
                <a:ext uri="{FF2B5EF4-FFF2-40B4-BE49-F238E27FC236}">
                  <a16:creationId xmlns:a16="http://schemas.microsoft.com/office/drawing/2014/main" id="{505B1BCC-3FF4-413B-92E4-9069C9D625BD}"/>
                </a:ext>
              </a:extLst>
            </p:cNvPr>
            <p:cNvGrpSpPr/>
            <p:nvPr userDrawn="1"/>
          </p:nvGrpSpPr>
          <p:grpSpPr>
            <a:xfrm>
              <a:off x="10980704" y="1028700"/>
              <a:ext cx="539784" cy="115200"/>
              <a:chOff x="10659032" y="581460"/>
              <a:chExt cx="539784" cy="115200"/>
            </a:xfrm>
            <a:solidFill>
              <a:schemeClr val="bg1"/>
            </a:solidFill>
          </p:grpSpPr>
          <p:sp>
            <p:nvSpPr>
              <p:cNvPr id="19" name="矩形 18">
                <a:extLst>
                  <a:ext uri="{FF2B5EF4-FFF2-40B4-BE49-F238E27FC236}">
                    <a16:creationId xmlns:a16="http://schemas.microsoft.com/office/drawing/2014/main" id="{5846E3DC-A7FD-4A83-B1B9-ECEAE0CC4AF0}"/>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0" name="矩形 19">
                <a:extLst>
                  <a:ext uri="{FF2B5EF4-FFF2-40B4-BE49-F238E27FC236}">
                    <a16:creationId xmlns:a16="http://schemas.microsoft.com/office/drawing/2014/main" id="{CBDEAA9B-2469-4DD8-9AB5-F07F85FFD6EF}"/>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1" name="矩形 20">
                <a:extLst>
                  <a:ext uri="{FF2B5EF4-FFF2-40B4-BE49-F238E27FC236}">
                    <a16:creationId xmlns:a16="http://schemas.microsoft.com/office/drawing/2014/main" id="{43F9E4A8-DE1D-4895-865B-47DCDF35BBFE}"/>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18" name="矩形 17">
              <a:extLst>
                <a:ext uri="{FF2B5EF4-FFF2-40B4-BE49-F238E27FC236}">
                  <a16:creationId xmlns:a16="http://schemas.microsoft.com/office/drawing/2014/main" id="{83C205F7-4347-4F3A-90A2-F9565F8A02D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grpSp>
      <p:sp>
        <p:nvSpPr>
          <p:cNvPr id="23" name="文本框 22">
            <a:extLst>
              <a:ext uri="{FF2B5EF4-FFF2-40B4-BE49-F238E27FC236}">
                <a16:creationId xmlns:a16="http://schemas.microsoft.com/office/drawing/2014/main" id="{E5D0D98C-26A6-4CC4-AB69-3CCE4CA6FDEA}"/>
              </a:ext>
            </a:extLst>
          </p:cNvPr>
          <p:cNvSpPr txBox="1"/>
          <p:nvPr userDrawn="1"/>
        </p:nvSpPr>
        <p:spPr>
          <a:xfrm>
            <a:off x="3643655" y="2895940"/>
            <a:ext cx="1897854" cy="646331"/>
          </a:xfrm>
          <a:prstGeom prst="rect">
            <a:avLst/>
          </a:prstGeom>
          <a:noFill/>
        </p:spPr>
        <p:txBody>
          <a:bodyPr wrap="square" rtlCol="0">
            <a:spAutoFit/>
          </a:bodyPr>
          <a:lstStyle/>
          <a:p>
            <a:pPr algn="ctr"/>
            <a:r>
              <a:rPr lang="en-US" altLang="zh-CN"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rPr>
              <a:t>PART</a:t>
            </a:r>
            <a:endParaRPr lang="zh-CN" altLang="en-US"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endParaRPr>
          </a:p>
        </p:txBody>
      </p:sp>
      <p:cxnSp>
        <p:nvCxnSpPr>
          <p:cNvPr id="30" name="直接连接符 29">
            <a:extLst>
              <a:ext uri="{FF2B5EF4-FFF2-40B4-BE49-F238E27FC236}">
                <a16:creationId xmlns:a16="http://schemas.microsoft.com/office/drawing/2014/main" id="{60216DF2-2833-49AA-A362-3B22D416F0DE}"/>
              </a:ext>
            </a:extLst>
          </p:cNvPr>
          <p:cNvCxnSpPr>
            <a:cxnSpLocks/>
          </p:cNvCxnSpPr>
          <p:nvPr userDrawn="1"/>
        </p:nvCxnSpPr>
        <p:spPr>
          <a:xfrm>
            <a:off x="4279634" y="4760140"/>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979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4">
    <p:spTree>
      <p:nvGrpSpPr>
        <p:cNvPr id="1" name=""/>
        <p:cNvGrpSpPr/>
        <p:nvPr/>
      </p:nvGrpSpPr>
      <p:grpSpPr>
        <a:xfrm>
          <a:off x="0" y="0"/>
          <a:ext cx="0" cy="0"/>
          <a:chOff x="0" y="0"/>
          <a:chExt cx="0" cy="0"/>
        </a:xfrm>
      </p:grpSpPr>
      <p:sp>
        <p:nvSpPr>
          <p:cNvPr id="24" name="任意多边形: 形状 23">
            <a:extLst>
              <a:ext uri="{FF2B5EF4-FFF2-40B4-BE49-F238E27FC236}">
                <a16:creationId xmlns:a16="http://schemas.microsoft.com/office/drawing/2014/main" id="{DCB696A0-7A61-432D-8BB6-88D7506A03B0}"/>
              </a:ext>
            </a:extLst>
          </p:cNvPr>
          <p:cNvSpPr/>
          <p:nvPr userDrawn="1"/>
        </p:nvSpPr>
        <p:spPr>
          <a:xfrm>
            <a:off x="5791670" y="468315"/>
            <a:ext cx="6135218" cy="6147912"/>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FF13703D-F53A-41BE-8243-383E412F4AC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 y="0"/>
            <a:ext cx="4526793" cy="6858000"/>
          </a:xfrm>
          <a:custGeom>
            <a:avLst/>
            <a:gdLst>
              <a:gd name="connsiteX0" fmla="*/ 0 w 4526793"/>
              <a:gd name="connsiteY0" fmla="*/ 0 h 6858000"/>
              <a:gd name="connsiteX1" fmla="*/ 4526793 w 4526793"/>
              <a:gd name="connsiteY1" fmla="*/ 0 h 6858000"/>
              <a:gd name="connsiteX2" fmla="*/ 4526793 w 4526793"/>
              <a:gd name="connsiteY2" fmla="*/ 6858000 h 6858000"/>
              <a:gd name="connsiteX3" fmla="*/ 0 w 4526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26793" h="6858000">
                <a:moveTo>
                  <a:pt x="0" y="0"/>
                </a:moveTo>
                <a:lnTo>
                  <a:pt x="4526793" y="0"/>
                </a:lnTo>
                <a:lnTo>
                  <a:pt x="4526793" y="6858000"/>
                </a:lnTo>
                <a:lnTo>
                  <a:pt x="0" y="6858000"/>
                </a:lnTo>
                <a:close/>
              </a:path>
            </a:pathLst>
          </a:custGeom>
        </p:spPr>
      </p:pic>
      <p:sp>
        <p:nvSpPr>
          <p:cNvPr id="7" name="矩形 6">
            <a:extLst>
              <a:ext uri="{FF2B5EF4-FFF2-40B4-BE49-F238E27FC236}">
                <a16:creationId xmlns:a16="http://schemas.microsoft.com/office/drawing/2014/main" id="{742CC220-CEC1-4D37-B3E9-B2D74E6FE1A0}"/>
              </a:ext>
            </a:extLst>
          </p:cNvPr>
          <p:cNvSpPr/>
          <p:nvPr userDrawn="1"/>
        </p:nvSpPr>
        <p:spPr>
          <a:xfrm>
            <a:off x="0" y="0"/>
            <a:ext cx="4530953" cy="6858000"/>
          </a:xfrm>
          <a:prstGeom prst="rect">
            <a:avLst/>
          </a:prstGeom>
          <a:gradFill flip="none" rotWithShape="1">
            <a:gsLst>
              <a:gs pos="0">
                <a:schemeClr val="accent1">
                  <a:alpha val="71000"/>
                </a:schemeClr>
              </a:gs>
              <a:gs pos="94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770644EC-3104-4AED-90E9-D21246CD1DAB}"/>
              </a:ext>
            </a:extLst>
          </p:cNvPr>
          <p:cNvSpPr/>
          <p:nvPr userDrawn="1"/>
        </p:nvSpPr>
        <p:spPr>
          <a:xfrm>
            <a:off x="2990715" y="1570210"/>
            <a:ext cx="3084261" cy="3488980"/>
          </a:xfrm>
          <a:prstGeom prst="roundRect">
            <a:avLst>
              <a:gd name="adj" fmla="val 7196"/>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endParaRPr>
          </a:p>
        </p:txBody>
      </p:sp>
      <p:pic>
        <p:nvPicPr>
          <p:cNvPr id="15" name="Picture 2" descr="http://www.jmsu.org/images/logo.png">
            <a:extLst>
              <a:ext uri="{FF2B5EF4-FFF2-40B4-BE49-F238E27FC236}">
                <a16:creationId xmlns:a16="http://schemas.microsoft.com/office/drawing/2014/main" id="{AAAF0AA2-4ED0-497F-80DC-3E6A00156A19}"/>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38C5710-BB86-4DA3-9EEF-4455D059B032}"/>
              </a:ext>
            </a:extLst>
          </p:cNvPr>
          <p:cNvGrpSpPr/>
          <p:nvPr userDrawn="1"/>
        </p:nvGrpSpPr>
        <p:grpSpPr>
          <a:xfrm>
            <a:off x="9881564" y="304461"/>
            <a:ext cx="2045324" cy="276999"/>
            <a:chOff x="9475164" y="947800"/>
            <a:chExt cx="2045324" cy="276999"/>
          </a:xfrm>
        </p:grpSpPr>
        <p:grpSp>
          <p:nvGrpSpPr>
            <p:cNvPr id="17" name="组合 16">
              <a:extLst>
                <a:ext uri="{FF2B5EF4-FFF2-40B4-BE49-F238E27FC236}">
                  <a16:creationId xmlns:a16="http://schemas.microsoft.com/office/drawing/2014/main" id="{505B1BCC-3FF4-413B-92E4-9069C9D625BD}"/>
                </a:ext>
              </a:extLst>
            </p:cNvPr>
            <p:cNvGrpSpPr/>
            <p:nvPr userDrawn="1"/>
          </p:nvGrpSpPr>
          <p:grpSpPr>
            <a:xfrm>
              <a:off x="10980704" y="1028700"/>
              <a:ext cx="539784" cy="115200"/>
              <a:chOff x="10659032" y="581460"/>
              <a:chExt cx="539784" cy="115200"/>
            </a:xfrm>
            <a:solidFill>
              <a:schemeClr val="bg1"/>
            </a:solidFill>
          </p:grpSpPr>
          <p:sp>
            <p:nvSpPr>
              <p:cNvPr id="19" name="矩形 18">
                <a:extLst>
                  <a:ext uri="{FF2B5EF4-FFF2-40B4-BE49-F238E27FC236}">
                    <a16:creationId xmlns:a16="http://schemas.microsoft.com/office/drawing/2014/main" id="{5846E3DC-A7FD-4A83-B1B9-ECEAE0CC4AF0}"/>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0" name="矩形 19">
                <a:extLst>
                  <a:ext uri="{FF2B5EF4-FFF2-40B4-BE49-F238E27FC236}">
                    <a16:creationId xmlns:a16="http://schemas.microsoft.com/office/drawing/2014/main" id="{CBDEAA9B-2469-4DD8-9AB5-F07F85FFD6EF}"/>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1" name="矩形 20">
                <a:extLst>
                  <a:ext uri="{FF2B5EF4-FFF2-40B4-BE49-F238E27FC236}">
                    <a16:creationId xmlns:a16="http://schemas.microsoft.com/office/drawing/2014/main" id="{43F9E4A8-DE1D-4895-865B-47DCDF35BBFE}"/>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18" name="矩形 17">
              <a:extLst>
                <a:ext uri="{FF2B5EF4-FFF2-40B4-BE49-F238E27FC236}">
                  <a16:creationId xmlns:a16="http://schemas.microsoft.com/office/drawing/2014/main" id="{83C205F7-4347-4F3A-90A2-F9565F8A02D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grpSp>
      <p:sp>
        <p:nvSpPr>
          <p:cNvPr id="23" name="文本框 22">
            <a:extLst>
              <a:ext uri="{FF2B5EF4-FFF2-40B4-BE49-F238E27FC236}">
                <a16:creationId xmlns:a16="http://schemas.microsoft.com/office/drawing/2014/main" id="{E5D0D98C-26A6-4CC4-AB69-3CCE4CA6FDEA}"/>
              </a:ext>
            </a:extLst>
          </p:cNvPr>
          <p:cNvSpPr txBox="1"/>
          <p:nvPr userDrawn="1"/>
        </p:nvSpPr>
        <p:spPr>
          <a:xfrm>
            <a:off x="3643655" y="2895940"/>
            <a:ext cx="1897854" cy="646331"/>
          </a:xfrm>
          <a:prstGeom prst="rect">
            <a:avLst/>
          </a:prstGeom>
          <a:noFill/>
        </p:spPr>
        <p:txBody>
          <a:bodyPr wrap="square" rtlCol="0">
            <a:spAutoFit/>
          </a:bodyPr>
          <a:lstStyle/>
          <a:p>
            <a:pPr algn="ctr"/>
            <a:r>
              <a:rPr lang="en-US" altLang="zh-CN"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rPr>
              <a:t>PART</a:t>
            </a:r>
            <a:endParaRPr lang="zh-CN" altLang="en-US"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endParaRPr>
          </a:p>
        </p:txBody>
      </p:sp>
      <p:cxnSp>
        <p:nvCxnSpPr>
          <p:cNvPr id="30" name="直接连接符 29">
            <a:extLst>
              <a:ext uri="{FF2B5EF4-FFF2-40B4-BE49-F238E27FC236}">
                <a16:creationId xmlns:a16="http://schemas.microsoft.com/office/drawing/2014/main" id="{60216DF2-2833-49AA-A362-3B22D416F0DE}"/>
              </a:ext>
            </a:extLst>
          </p:cNvPr>
          <p:cNvCxnSpPr>
            <a:cxnSpLocks/>
          </p:cNvCxnSpPr>
          <p:nvPr userDrawn="1"/>
        </p:nvCxnSpPr>
        <p:spPr>
          <a:xfrm>
            <a:off x="4279634" y="4760140"/>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115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5">
    <p:spTree>
      <p:nvGrpSpPr>
        <p:cNvPr id="1" name=""/>
        <p:cNvGrpSpPr/>
        <p:nvPr/>
      </p:nvGrpSpPr>
      <p:grpSpPr>
        <a:xfrm>
          <a:off x="0" y="0"/>
          <a:ext cx="0" cy="0"/>
          <a:chOff x="0" y="0"/>
          <a:chExt cx="0" cy="0"/>
        </a:xfrm>
      </p:grpSpPr>
      <p:sp>
        <p:nvSpPr>
          <p:cNvPr id="22" name="任意多边形: 形状 21">
            <a:extLst>
              <a:ext uri="{FF2B5EF4-FFF2-40B4-BE49-F238E27FC236}">
                <a16:creationId xmlns:a16="http://schemas.microsoft.com/office/drawing/2014/main" id="{C752875C-4CAC-4F10-9D37-E80A06D86A29}"/>
              </a:ext>
            </a:extLst>
          </p:cNvPr>
          <p:cNvSpPr/>
          <p:nvPr userDrawn="1"/>
        </p:nvSpPr>
        <p:spPr>
          <a:xfrm>
            <a:off x="5791670" y="468315"/>
            <a:ext cx="6135218" cy="6147912"/>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F6C654A7-6FAE-46B2-9BB4-A4D39681D8D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 y="0"/>
            <a:ext cx="4526793" cy="6858000"/>
          </a:xfrm>
          <a:custGeom>
            <a:avLst/>
            <a:gdLst>
              <a:gd name="connsiteX0" fmla="*/ 0 w 4526793"/>
              <a:gd name="connsiteY0" fmla="*/ 0 h 6858000"/>
              <a:gd name="connsiteX1" fmla="*/ 4526793 w 4526793"/>
              <a:gd name="connsiteY1" fmla="*/ 0 h 6858000"/>
              <a:gd name="connsiteX2" fmla="*/ 4526793 w 4526793"/>
              <a:gd name="connsiteY2" fmla="*/ 6858000 h 6858000"/>
              <a:gd name="connsiteX3" fmla="*/ 0 w 4526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26793" h="6858000">
                <a:moveTo>
                  <a:pt x="0" y="0"/>
                </a:moveTo>
                <a:lnTo>
                  <a:pt x="4526793" y="0"/>
                </a:lnTo>
                <a:lnTo>
                  <a:pt x="4526793" y="6858000"/>
                </a:lnTo>
                <a:lnTo>
                  <a:pt x="0" y="6858000"/>
                </a:lnTo>
                <a:close/>
              </a:path>
            </a:pathLst>
          </a:custGeom>
        </p:spPr>
      </p:pic>
      <p:sp>
        <p:nvSpPr>
          <p:cNvPr id="7" name="矩形 6">
            <a:extLst>
              <a:ext uri="{FF2B5EF4-FFF2-40B4-BE49-F238E27FC236}">
                <a16:creationId xmlns:a16="http://schemas.microsoft.com/office/drawing/2014/main" id="{742CC220-CEC1-4D37-B3E9-B2D74E6FE1A0}"/>
              </a:ext>
            </a:extLst>
          </p:cNvPr>
          <p:cNvSpPr/>
          <p:nvPr userDrawn="1"/>
        </p:nvSpPr>
        <p:spPr>
          <a:xfrm>
            <a:off x="0" y="0"/>
            <a:ext cx="4530953" cy="6858000"/>
          </a:xfrm>
          <a:prstGeom prst="rect">
            <a:avLst/>
          </a:prstGeom>
          <a:gradFill flip="none" rotWithShape="1">
            <a:gsLst>
              <a:gs pos="0">
                <a:schemeClr val="accent1">
                  <a:alpha val="71000"/>
                </a:schemeClr>
              </a:gs>
              <a:gs pos="94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770644EC-3104-4AED-90E9-D21246CD1DAB}"/>
              </a:ext>
            </a:extLst>
          </p:cNvPr>
          <p:cNvSpPr/>
          <p:nvPr userDrawn="1"/>
        </p:nvSpPr>
        <p:spPr>
          <a:xfrm>
            <a:off x="2990715" y="1570210"/>
            <a:ext cx="3084261" cy="3488980"/>
          </a:xfrm>
          <a:prstGeom prst="roundRect">
            <a:avLst>
              <a:gd name="adj" fmla="val 7196"/>
            </a:avLst>
          </a:prstGeom>
          <a:gradFill flip="none" rotWithShape="1">
            <a:gsLst>
              <a:gs pos="3000">
                <a:schemeClr val="bg1">
                  <a:alpha val="49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endParaRPr>
          </a:p>
        </p:txBody>
      </p:sp>
      <p:pic>
        <p:nvPicPr>
          <p:cNvPr id="15" name="Picture 2" descr="http://www.jmsu.org/images/logo.png">
            <a:extLst>
              <a:ext uri="{FF2B5EF4-FFF2-40B4-BE49-F238E27FC236}">
                <a16:creationId xmlns:a16="http://schemas.microsoft.com/office/drawing/2014/main" id="{AAAF0AA2-4ED0-497F-80DC-3E6A00156A19}"/>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69858" y="171885"/>
            <a:ext cx="24193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D38C5710-BB86-4DA3-9EEF-4455D059B032}"/>
              </a:ext>
            </a:extLst>
          </p:cNvPr>
          <p:cNvGrpSpPr/>
          <p:nvPr userDrawn="1"/>
        </p:nvGrpSpPr>
        <p:grpSpPr>
          <a:xfrm>
            <a:off x="9881564" y="304461"/>
            <a:ext cx="2045324" cy="276999"/>
            <a:chOff x="9475164" y="947800"/>
            <a:chExt cx="2045324" cy="276999"/>
          </a:xfrm>
        </p:grpSpPr>
        <p:grpSp>
          <p:nvGrpSpPr>
            <p:cNvPr id="17" name="组合 16">
              <a:extLst>
                <a:ext uri="{FF2B5EF4-FFF2-40B4-BE49-F238E27FC236}">
                  <a16:creationId xmlns:a16="http://schemas.microsoft.com/office/drawing/2014/main" id="{505B1BCC-3FF4-413B-92E4-9069C9D625BD}"/>
                </a:ext>
              </a:extLst>
            </p:cNvPr>
            <p:cNvGrpSpPr/>
            <p:nvPr userDrawn="1"/>
          </p:nvGrpSpPr>
          <p:grpSpPr>
            <a:xfrm>
              <a:off x="10980704" y="1028700"/>
              <a:ext cx="539784" cy="115200"/>
              <a:chOff x="10659032" y="581460"/>
              <a:chExt cx="539784" cy="115200"/>
            </a:xfrm>
            <a:solidFill>
              <a:schemeClr val="bg1"/>
            </a:solidFill>
          </p:grpSpPr>
          <p:sp>
            <p:nvSpPr>
              <p:cNvPr id="19" name="矩形 18">
                <a:extLst>
                  <a:ext uri="{FF2B5EF4-FFF2-40B4-BE49-F238E27FC236}">
                    <a16:creationId xmlns:a16="http://schemas.microsoft.com/office/drawing/2014/main" id="{5846E3DC-A7FD-4A83-B1B9-ECEAE0CC4AF0}"/>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0" name="矩形 19">
                <a:extLst>
                  <a:ext uri="{FF2B5EF4-FFF2-40B4-BE49-F238E27FC236}">
                    <a16:creationId xmlns:a16="http://schemas.microsoft.com/office/drawing/2014/main" id="{CBDEAA9B-2469-4DD8-9AB5-F07F85FFD6EF}"/>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1" name="矩形 20">
                <a:extLst>
                  <a:ext uri="{FF2B5EF4-FFF2-40B4-BE49-F238E27FC236}">
                    <a16:creationId xmlns:a16="http://schemas.microsoft.com/office/drawing/2014/main" id="{43F9E4A8-DE1D-4895-865B-47DCDF35BBFE}"/>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18" name="矩形 17">
              <a:extLst>
                <a:ext uri="{FF2B5EF4-FFF2-40B4-BE49-F238E27FC236}">
                  <a16:creationId xmlns:a16="http://schemas.microsoft.com/office/drawing/2014/main" id="{83C205F7-4347-4F3A-90A2-F9565F8A02D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grpSp>
      <p:sp>
        <p:nvSpPr>
          <p:cNvPr id="23" name="文本框 22">
            <a:extLst>
              <a:ext uri="{FF2B5EF4-FFF2-40B4-BE49-F238E27FC236}">
                <a16:creationId xmlns:a16="http://schemas.microsoft.com/office/drawing/2014/main" id="{E5D0D98C-26A6-4CC4-AB69-3CCE4CA6FDEA}"/>
              </a:ext>
            </a:extLst>
          </p:cNvPr>
          <p:cNvSpPr txBox="1"/>
          <p:nvPr userDrawn="1"/>
        </p:nvSpPr>
        <p:spPr>
          <a:xfrm>
            <a:off x="3643655" y="2895940"/>
            <a:ext cx="1897854" cy="646331"/>
          </a:xfrm>
          <a:prstGeom prst="rect">
            <a:avLst/>
          </a:prstGeom>
          <a:noFill/>
        </p:spPr>
        <p:txBody>
          <a:bodyPr wrap="square" rtlCol="0">
            <a:spAutoFit/>
          </a:bodyPr>
          <a:lstStyle/>
          <a:p>
            <a:pPr algn="ctr"/>
            <a:r>
              <a:rPr lang="en-US" altLang="zh-CN"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rPr>
              <a:t>PART</a:t>
            </a:r>
            <a:endParaRPr lang="zh-CN" altLang="en-US" sz="3600" b="0" i="1" kern="1200" dirty="0">
              <a:gradFill flip="none" rotWithShape="1">
                <a:gsLst>
                  <a:gs pos="3000">
                    <a:schemeClr val="accent1">
                      <a:alpha val="0"/>
                    </a:schemeClr>
                  </a:gs>
                  <a:gs pos="99000">
                    <a:schemeClr val="accent2"/>
                  </a:gs>
                </a:gsLst>
                <a:lin ang="16200000" scaled="1"/>
                <a:tileRect/>
              </a:gradFill>
              <a:latin typeface="+mn-lt"/>
              <a:ea typeface="微软雅黑" panose="020B0503020204020204" pitchFamily="34" charset="-122"/>
              <a:cs typeface="+mn-cs"/>
            </a:endParaRPr>
          </a:p>
        </p:txBody>
      </p:sp>
      <p:cxnSp>
        <p:nvCxnSpPr>
          <p:cNvPr id="30" name="直接连接符 29">
            <a:extLst>
              <a:ext uri="{FF2B5EF4-FFF2-40B4-BE49-F238E27FC236}">
                <a16:creationId xmlns:a16="http://schemas.microsoft.com/office/drawing/2014/main" id="{60216DF2-2833-49AA-A362-3B22D416F0DE}"/>
              </a:ext>
            </a:extLst>
          </p:cNvPr>
          <p:cNvCxnSpPr>
            <a:cxnSpLocks/>
          </p:cNvCxnSpPr>
          <p:nvPr userDrawn="1"/>
        </p:nvCxnSpPr>
        <p:spPr>
          <a:xfrm>
            <a:off x="4279634" y="4760140"/>
            <a:ext cx="516308"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955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正文">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D36968A-62CF-4EE2-BFB8-450F9B20AC9B}"/>
              </a:ext>
            </a:extLst>
          </p:cNvPr>
          <p:cNvSpPr/>
          <p:nvPr userDrawn="1"/>
        </p:nvSpPr>
        <p:spPr>
          <a:xfrm>
            <a:off x="-60064" y="0"/>
            <a:ext cx="12191997" cy="6884532"/>
          </a:xfrm>
          <a:prstGeom prst="rect">
            <a:avLst/>
          </a:prstGeom>
          <a:blipFill dpi="0" rotWithShape="1">
            <a:blip r:embed="rId2" cstate="screen">
              <a:alphaModFix amt="10000"/>
              <a:duotone>
                <a:schemeClr val="accent5">
                  <a:shade val="45000"/>
                  <a:satMod val="135000"/>
                </a:schemeClr>
                <a:prstClr val="white"/>
              </a:duotone>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C1B73D57-E8C2-4D1F-8AC5-DDE4830A0EC7}"/>
              </a:ext>
            </a:extLst>
          </p:cNvPr>
          <p:cNvSpPr/>
          <p:nvPr userDrawn="1"/>
        </p:nvSpPr>
        <p:spPr>
          <a:xfrm>
            <a:off x="0" y="0"/>
            <a:ext cx="12191997" cy="1028700"/>
          </a:xfrm>
          <a:prstGeom prst="rect">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p>
        </p:txBody>
      </p:sp>
      <p:pic>
        <p:nvPicPr>
          <p:cNvPr id="14" name="Picture 2" descr="http://www.jmsu.org/images/logo.png">
            <a:extLst>
              <a:ext uri="{FF2B5EF4-FFF2-40B4-BE49-F238E27FC236}">
                <a16:creationId xmlns:a16="http://schemas.microsoft.com/office/drawing/2014/main" id="{A515052C-347C-44B0-97FF-9C408DC5E8B6}"/>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9514881" y="174818"/>
            <a:ext cx="2005607" cy="679064"/>
          </a:xfrm>
          <a:prstGeom prst="rect">
            <a:avLst/>
          </a:prstGeom>
          <a:noFill/>
          <a:extLst>
            <a:ext uri="{909E8E84-426E-40DD-AFC4-6F175D3DCCD1}">
              <a14:hiddenFill xmlns:a14="http://schemas.microsoft.com/office/drawing/2010/main">
                <a:solidFill>
                  <a:srgbClr val="FFFFFF"/>
                </a:solidFill>
              </a14:hiddenFill>
            </a:ext>
          </a:extLst>
        </p:spPr>
      </p:pic>
      <p:sp>
        <p:nvSpPr>
          <p:cNvPr id="16" name="等腰三角形 15">
            <a:extLst>
              <a:ext uri="{FF2B5EF4-FFF2-40B4-BE49-F238E27FC236}">
                <a16:creationId xmlns:a16="http://schemas.microsoft.com/office/drawing/2014/main" id="{6B40C8CD-36D6-486F-B7D1-DEDA8E438B1E}"/>
              </a:ext>
            </a:extLst>
          </p:cNvPr>
          <p:cNvSpPr/>
          <p:nvPr userDrawn="1"/>
        </p:nvSpPr>
        <p:spPr>
          <a:xfrm rot="5400000">
            <a:off x="644088" y="390433"/>
            <a:ext cx="328083" cy="273236"/>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a:extLst>
              <a:ext uri="{FF2B5EF4-FFF2-40B4-BE49-F238E27FC236}">
                <a16:creationId xmlns:a16="http://schemas.microsoft.com/office/drawing/2014/main" id="{060A8C4B-F363-45BE-86CB-57F87BB7FFFB}"/>
              </a:ext>
            </a:extLst>
          </p:cNvPr>
          <p:cNvSpPr/>
          <p:nvPr userDrawn="1"/>
        </p:nvSpPr>
        <p:spPr>
          <a:xfrm>
            <a:off x="3" y="1090350"/>
            <a:ext cx="12191997" cy="45719"/>
          </a:xfrm>
          <a:prstGeom prst="rect">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p>
        </p:txBody>
      </p:sp>
    </p:spTree>
    <p:extLst>
      <p:ext uri="{BB962C8B-B14F-4D97-AF65-F5344CB8AC3E}">
        <p14:creationId xmlns:p14="http://schemas.microsoft.com/office/powerpoint/2010/main" val="219551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sp>
        <p:nvSpPr>
          <p:cNvPr id="7" name="直角三角形 6">
            <a:extLst>
              <a:ext uri="{FF2B5EF4-FFF2-40B4-BE49-F238E27FC236}">
                <a16:creationId xmlns:a16="http://schemas.microsoft.com/office/drawing/2014/main" id="{081C9391-746A-491E-8FC1-76C196BB1F64}"/>
              </a:ext>
            </a:extLst>
          </p:cNvPr>
          <p:cNvSpPr/>
          <p:nvPr userDrawn="1"/>
        </p:nvSpPr>
        <p:spPr>
          <a:xfrm rot="5400000" flipH="1" flipV="1">
            <a:off x="7787642" y="2453640"/>
            <a:ext cx="3429000" cy="5379720"/>
          </a:xfrm>
          <a:prstGeom prst="rtTriangle">
            <a:avLst/>
          </a:prstGeom>
          <a:gradFill>
            <a:gsLst>
              <a:gs pos="3000">
                <a:schemeClr val="accent1">
                  <a:alpha val="76000"/>
                </a:schemeClr>
              </a:gs>
              <a:gs pos="99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直角三角形 7">
            <a:extLst>
              <a:ext uri="{FF2B5EF4-FFF2-40B4-BE49-F238E27FC236}">
                <a16:creationId xmlns:a16="http://schemas.microsoft.com/office/drawing/2014/main" id="{240D2A69-89D7-41E3-AF80-E976444711D6}"/>
              </a:ext>
            </a:extLst>
          </p:cNvPr>
          <p:cNvSpPr/>
          <p:nvPr userDrawn="1"/>
        </p:nvSpPr>
        <p:spPr>
          <a:xfrm rot="5400000">
            <a:off x="975360" y="-975360"/>
            <a:ext cx="3429000" cy="5379720"/>
          </a:xfrm>
          <a:prstGeom prst="rtTriangle">
            <a:avLst/>
          </a:prstGeom>
          <a:gradFill>
            <a:gsLst>
              <a:gs pos="3000">
                <a:schemeClr val="accent1">
                  <a:alpha val="75000"/>
                </a:schemeClr>
              </a:gs>
              <a:gs pos="99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sym typeface="+mn-lt"/>
            </a:endParaRPr>
          </a:p>
        </p:txBody>
      </p:sp>
      <p:grpSp>
        <p:nvGrpSpPr>
          <p:cNvPr id="35" name="组合 34">
            <a:extLst>
              <a:ext uri="{FF2B5EF4-FFF2-40B4-BE49-F238E27FC236}">
                <a16:creationId xmlns:a16="http://schemas.microsoft.com/office/drawing/2014/main" id="{D608E963-6474-4900-93FD-E02641D5B78E}"/>
              </a:ext>
            </a:extLst>
          </p:cNvPr>
          <p:cNvGrpSpPr/>
          <p:nvPr userDrawn="1"/>
        </p:nvGrpSpPr>
        <p:grpSpPr>
          <a:xfrm>
            <a:off x="392430" y="401548"/>
            <a:ext cx="11407140" cy="6054904"/>
            <a:chOff x="953962" y="830384"/>
            <a:chExt cx="11407140" cy="6054904"/>
          </a:xfrm>
          <a:effectLst>
            <a:outerShdw blurRad="25400" algn="ctr" rotWithShape="0">
              <a:schemeClr val="accent2">
                <a:alpha val="40000"/>
              </a:schemeClr>
            </a:outerShdw>
          </a:effectLst>
        </p:grpSpPr>
        <p:pic>
          <p:nvPicPr>
            <p:cNvPr id="36" name="图片 35">
              <a:extLst>
                <a:ext uri="{FF2B5EF4-FFF2-40B4-BE49-F238E27FC236}">
                  <a16:creationId xmlns:a16="http://schemas.microsoft.com/office/drawing/2014/main" id="{CC5EF40A-579E-4589-92C8-BE58AA11FF42}"/>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53962" y="830384"/>
              <a:ext cx="11407140" cy="6054904"/>
            </a:xfrm>
            <a:custGeom>
              <a:avLst/>
              <a:gdLst>
                <a:gd name="connsiteX0" fmla="*/ 277678 w 11407140"/>
                <a:gd name="connsiteY0" fmla="*/ 0 h 6054904"/>
                <a:gd name="connsiteX1" fmla="*/ 11129462 w 11407140"/>
                <a:gd name="connsiteY1" fmla="*/ 0 h 6054904"/>
                <a:gd name="connsiteX2" fmla="*/ 11407140 w 11407140"/>
                <a:gd name="connsiteY2" fmla="*/ 277678 h 6054904"/>
                <a:gd name="connsiteX3" fmla="*/ 11407140 w 11407140"/>
                <a:gd name="connsiteY3" fmla="*/ 5777226 h 6054904"/>
                <a:gd name="connsiteX4" fmla="*/ 11129462 w 11407140"/>
                <a:gd name="connsiteY4" fmla="*/ 6054904 h 6054904"/>
                <a:gd name="connsiteX5" fmla="*/ 277678 w 11407140"/>
                <a:gd name="connsiteY5" fmla="*/ 6054904 h 6054904"/>
                <a:gd name="connsiteX6" fmla="*/ 0 w 11407140"/>
                <a:gd name="connsiteY6" fmla="*/ 5777226 h 6054904"/>
                <a:gd name="connsiteX7" fmla="*/ 0 w 11407140"/>
                <a:gd name="connsiteY7" fmla="*/ 277678 h 6054904"/>
                <a:gd name="connsiteX8" fmla="*/ 277678 w 11407140"/>
                <a:gd name="connsiteY8" fmla="*/ 0 h 605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07140" h="6054904">
                  <a:moveTo>
                    <a:pt x="277678" y="0"/>
                  </a:moveTo>
                  <a:lnTo>
                    <a:pt x="11129462" y="0"/>
                  </a:lnTo>
                  <a:cubicBezTo>
                    <a:pt x="11282819" y="0"/>
                    <a:pt x="11407140" y="124321"/>
                    <a:pt x="11407140" y="277678"/>
                  </a:cubicBezTo>
                  <a:lnTo>
                    <a:pt x="11407140" y="5777226"/>
                  </a:lnTo>
                  <a:cubicBezTo>
                    <a:pt x="11407140" y="5930583"/>
                    <a:pt x="11282819" y="6054904"/>
                    <a:pt x="11129462" y="6054904"/>
                  </a:cubicBezTo>
                  <a:lnTo>
                    <a:pt x="277678" y="6054904"/>
                  </a:lnTo>
                  <a:cubicBezTo>
                    <a:pt x="124321" y="6054904"/>
                    <a:pt x="0" y="5930583"/>
                    <a:pt x="0" y="5777226"/>
                  </a:cubicBezTo>
                  <a:lnTo>
                    <a:pt x="0" y="277678"/>
                  </a:lnTo>
                  <a:cubicBezTo>
                    <a:pt x="0" y="124321"/>
                    <a:pt x="124321" y="0"/>
                    <a:pt x="277678" y="0"/>
                  </a:cubicBezTo>
                  <a:close/>
                </a:path>
              </a:pathLst>
            </a:custGeom>
          </p:spPr>
        </p:pic>
        <p:sp>
          <p:nvSpPr>
            <p:cNvPr id="37" name="矩形: 圆角 36">
              <a:extLst>
                <a:ext uri="{FF2B5EF4-FFF2-40B4-BE49-F238E27FC236}">
                  <a16:creationId xmlns:a16="http://schemas.microsoft.com/office/drawing/2014/main" id="{0454B7F1-FC90-43CA-885E-51D29FCABFDD}"/>
                </a:ext>
              </a:extLst>
            </p:cNvPr>
            <p:cNvSpPr/>
            <p:nvPr/>
          </p:nvSpPr>
          <p:spPr>
            <a:xfrm>
              <a:off x="953962" y="830384"/>
              <a:ext cx="11407140" cy="6054904"/>
            </a:xfrm>
            <a:prstGeom prst="roundRect">
              <a:avLst>
                <a:gd name="adj" fmla="val 4586"/>
              </a:avLst>
            </a:prstGeom>
            <a:gradFill flip="none" rotWithShape="1">
              <a:gsLst>
                <a:gs pos="3000">
                  <a:schemeClr val="bg1">
                    <a:alpha val="74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8" name="直接连接符 37">
            <a:extLst>
              <a:ext uri="{FF2B5EF4-FFF2-40B4-BE49-F238E27FC236}">
                <a16:creationId xmlns:a16="http://schemas.microsoft.com/office/drawing/2014/main" id="{2FBB555B-C59F-4D43-9A5F-30F219D10481}"/>
              </a:ext>
            </a:extLst>
          </p:cNvPr>
          <p:cNvCxnSpPr>
            <a:cxnSpLocks/>
          </p:cNvCxnSpPr>
          <p:nvPr userDrawn="1"/>
        </p:nvCxnSpPr>
        <p:spPr>
          <a:xfrm>
            <a:off x="1684950" y="4323276"/>
            <a:ext cx="8892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B2CA333-70B0-4AAF-A48A-31B9FD759FE4}"/>
              </a:ext>
            </a:extLst>
          </p:cNvPr>
          <p:cNvCxnSpPr>
            <a:cxnSpLocks/>
          </p:cNvCxnSpPr>
          <p:nvPr userDrawn="1"/>
        </p:nvCxnSpPr>
        <p:spPr>
          <a:xfrm>
            <a:off x="1684950" y="2763643"/>
            <a:ext cx="88920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7D2F1C4E-000E-4E35-8656-ACB05B091DC3}"/>
              </a:ext>
            </a:extLst>
          </p:cNvPr>
          <p:cNvGrpSpPr/>
          <p:nvPr userDrawn="1"/>
        </p:nvGrpSpPr>
        <p:grpSpPr>
          <a:xfrm>
            <a:off x="10980704" y="1028700"/>
            <a:ext cx="539784" cy="115200"/>
            <a:chOff x="10659032" y="581460"/>
            <a:chExt cx="539784" cy="115200"/>
          </a:xfrm>
        </p:grpSpPr>
        <p:sp>
          <p:nvSpPr>
            <p:cNvPr id="42" name="矩形 41">
              <a:extLst>
                <a:ext uri="{FF2B5EF4-FFF2-40B4-BE49-F238E27FC236}">
                  <a16:creationId xmlns:a16="http://schemas.microsoft.com/office/drawing/2014/main" id="{C5A33698-4362-4793-8F57-507CA7A9985A}"/>
                </a:ext>
              </a:extLst>
            </p:cNvPr>
            <p:cNvSpPr/>
            <p:nvPr/>
          </p:nvSpPr>
          <p:spPr>
            <a:xfrm>
              <a:off x="11083616"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4CE761C-4BBE-4E35-8A0C-E6C2112E6366}"/>
                </a:ext>
              </a:extLst>
            </p:cNvPr>
            <p:cNvSpPr/>
            <p:nvPr/>
          </p:nvSpPr>
          <p:spPr>
            <a:xfrm>
              <a:off x="10871324"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15A5CC4-5F1F-4D82-9DCC-755C643BC000}"/>
                </a:ext>
              </a:extLst>
            </p:cNvPr>
            <p:cNvSpPr/>
            <p:nvPr/>
          </p:nvSpPr>
          <p:spPr>
            <a:xfrm>
              <a:off x="10659032" y="581460"/>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489C1E05-A933-4468-BBD2-68B9FCE76A96}"/>
              </a:ext>
            </a:extLst>
          </p:cNvPr>
          <p:cNvGrpSpPr/>
          <p:nvPr userDrawn="1"/>
        </p:nvGrpSpPr>
        <p:grpSpPr>
          <a:xfrm>
            <a:off x="669925" y="5597491"/>
            <a:ext cx="115200" cy="539784"/>
            <a:chOff x="735972" y="5315913"/>
            <a:chExt cx="115200" cy="539784"/>
          </a:xfrm>
        </p:grpSpPr>
        <p:sp>
          <p:nvSpPr>
            <p:cNvPr id="46" name="矩形 45">
              <a:extLst>
                <a:ext uri="{FF2B5EF4-FFF2-40B4-BE49-F238E27FC236}">
                  <a16:creationId xmlns:a16="http://schemas.microsoft.com/office/drawing/2014/main" id="{B7B5EE8F-8529-40A1-911C-52F2F17F8970}"/>
                </a:ext>
              </a:extLst>
            </p:cNvPr>
            <p:cNvSpPr/>
            <p:nvPr/>
          </p:nvSpPr>
          <p:spPr>
            <a:xfrm rot="5400000">
              <a:off x="735972" y="5740497"/>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F21641C1-181C-4547-9FFF-9518C2ADF9D3}"/>
                </a:ext>
              </a:extLst>
            </p:cNvPr>
            <p:cNvSpPr/>
            <p:nvPr/>
          </p:nvSpPr>
          <p:spPr>
            <a:xfrm rot="5400000">
              <a:off x="735972" y="5528205"/>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C28BC80A-49D0-4568-9521-EF3AFD9770C3}"/>
                </a:ext>
              </a:extLst>
            </p:cNvPr>
            <p:cNvSpPr/>
            <p:nvPr/>
          </p:nvSpPr>
          <p:spPr>
            <a:xfrm rot="5400000">
              <a:off x="735972" y="5315913"/>
              <a:ext cx="115200" cy="1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任意多边形: 形状 48">
            <a:extLst>
              <a:ext uri="{FF2B5EF4-FFF2-40B4-BE49-F238E27FC236}">
                <a16:creationId xmlns:a16="http://schemas.microsoft.com/office/drawing/2014/main" id="{56565931-6664-4A26-9D43-94AF4168C185}"/>
              </a:ext>
            </a:extLst>
          </p:cNvPr>
          <p:cNvSpPr/>
          <p:nvPr userDrawn="1"/>
        </p:nvSpPr>
        <p:spPr>
          <a:xfrm>
            <a:off x="5251886" y="779163"/>
            <a:ext cx="1688228" cy="1691721"/>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F80211EA-ED25-4CDD-8968-8AD9CCE43F40}"/>
              </a:ext>
            </a:extLst>
          </p:cNvPr>
          <p:cNvSpPr/>
          <p:nvPr userDrawn="1"/>
        </p:nvSpPr>
        <p:spPr>
          <a:xfrm>
            <a:off x="9475164" y="947800"/>
            <a:ext cx="1505540" cy="276999"/>
          </a:xfrm>
          <a:prstGeom prst="rect">
            <a:avLst/>
          </a:prstGeom>
        </p:spPr>
        <p:txBody>
          <a:bodyPr wrap="none">
            <a:spAutoFit/>
          </a:bodyPr>
          <a:lstStyle/>
          <a:p>
            <a:r>
              <a:rPr lang="zh-CN" altLang="en-US" sz="1200" dirty="0">
                <a:solidFill>
                  <a:schemeClr val="accent2"/>
                </a:solidFill>
                <a:latin typeface="Microsoft YaHei" panose="020B0503020204020204" pitchFamily="34" charset="-122"/>
                <a:ea typeface="Microsoft YaHei" panose="020B0503020204020204" pitchFamily="34" charset="-122"/>
              </a:rPr>
              <a:t>明德砺学  崇尚实践</a:t>
            </a:r>
            <a:endParaRPr lang="zh-CN" altLang="en-US" sz="1200" dirty="0">
              <a:solidFill>
                <a:schemeClr val="accent2"/>
              </a:solidFill>
            </a:endParaRPr>
          </a:p>
        </p:txBody>
      </p:sp>
    </p:spTree>
    <p:extLst>
      <p:ext uri="{BB962C8B-B14F-4D97-AF65-F5344CB8AC3E}">
        <p14:creationId xmlns:p14="http://schemas.microsoft.com/office/powerpoint/2010/main" val="234656802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3" r:id="rId4"/>
    <p:sldLayoutId id="2147483664" r:id="rId5"/>
    <p:sldLayoutId id="2147483665" r:id="rId6"/>
    <p:sldLayoutId id="2147483668" r:id="rId7"/>
    <p:sldLayoutId id="2147483670" r:id="rId8"/>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89894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346500"/>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chart" Target="../charts/chart6.xml"/><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18" Type="http://schemas.openxmlformats.org/officeDocument/2006/relationships/image" Target="../media/image52.jpeg"/><Relationship Id="rId26" Type="http://schemas.openxmlformats.org/officeDocument/2006/relationships/image" Target="../media/image60.jpeg"/><Relationship Id="rId3" Type="http://schemas.openxmlformats.org/officeDocument/2006/relationships/image" Target="../media/image37.jpeg"/><Relationship Id="rId21" Type="http://schemas.openxmlformats.org/officeDocument/2006/relationships/image" Target="../media/image55.jpg"/><Relationship Id="rId34" Type="http://schemas.openxmlformats.org/officeDocument/2006/relationships/image" Target="../media/image68.jpeg"/><Relationship Id="rId7" Type="http://schemas.openxmlformats.org/officeDocument/2006/relationships/image" Target="../media/image41.jpeg"/><Relationship Id="rId12" Type="http://schemas.openxmlformats.org/officeDocument/2006/relationships/image" Target="../media/image46.jpeg"/><Relationship Id="rId17" Type="http://schemas.openxmlformats.org/officeDocument/2006/relationships/image" Target="../media/image51.jpg"/><Relationship Id="rId25" Type="http://schemas.openxmlformats.org/officeDocument/2006/relationships/image" Target="../media/image59.jpg"/><Relationship Id="rId33" Type="http://schemas.openxmlformats.org/officeDocument/2006/relationships/image" Target="../media/image67.jpeg"/><Relationship Id="rId2" Type="http://schemas.openxmlformats.org/officeDocument/2006/relationships/notesSlide" Target="../notesSlides/notesSlide33.xml"/><Relationship Id="rId16" Type="http://schemas.openxmlformats.org/officeDocument/2006/relationships/image" Target="../media/image50.jpg"/><Relationship Id="rId20" Type="http://schemas.openxmlformats.org/officeDocument/2006/relationships/image" Target="../media/image54.jpg"/><Relationship Id="rId29" Type="http://schemas.openxmlformats.org/officeDocument/2006/relationships/image" Target="../media/image63.jpeg"/><Relationship Id="rId1" Type="http://schemas.openxmlformats.org/officeDocument/2006/relationships/slideLayout" Target="../slideLayouts/slideLayout8.xml"/><Relationship Id="rId6" Type="http://schemas.openxmlformats.org/officeDocument/2006/relationships/image" Target="../media/image40.jpeg"/><Relationship Id="rId11" Type="http://schemas.openxmlformats.org/officeDocument/2006/relationships/image" Target="../media/image45.jpeg"/><Relationship Id="rId24" Type="http://schemas.openxmlformats.org/officeDocument/2006/relationships/image" Target="../media/image58.jpeg"/><Relationship Id="rId32" Type="http://schemas.openxmlformats.org/officeDocument/2006/relationships/image" Target="../media/image66.jpeg"/><Relationship Id="rId5" Type="http://schemas.openxmlformats.org/officeDocument/2006/relationships/image" Target="../media/image39.jpeg"/><Relationship Id="rId15" Type="http://schemas.openxmlformats.org/officeDocument/2006/relationships/image" Target="../media/image49.jpeg"/><Relationship Id="rId23" Type="http://schemas.openxmlformats.org/officeDocument/2006/relationships/image" Target="../media/image57.jpeg"/><Relationship Id="rId28" Type="http://schemas.openxmlformats.org/officeDocument/2006/relationships/image" Target="../media/image62.jpeg"/><Relationship Id="rId10" Type="http://schemas.openxmlformats.org/officeDocument/2006/relationships/image" Target="../media/image44.jpeg"/><Relationship Id="rId19" Type="http://schemas.openxmlformats.org/officeDocument/2006/relationships/image" Target="../media/image53.jpg"/><Relationship Id="rId31" Type="http://schemas.openxmlformats.org/officeDocument/2006/relationships/image" Target="../media/image65.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 Id="rId22" Type="http://schemas.openxmlformats.org/officeDocument/2006/relationships/image" Target="../media/image56.jpeg"/><Relationship Id="rId27" Type="http://schemas.openxmlformats.org/officeDocument/2006/relationships/image" Target="../media/image61.jpeg"/><Relationship Id="rId30" Type="http://schemas.openxmlformats.org/officeDocument/2006/relationships/image" Target="../media/image64.jpe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7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B739745B-DFEC-4EB4-847B-9724FEEF5661}"/>
              </a:ext>
            </a:extLst>
          </p:cNvPr>
          <p:cNvSpPr txBox="1"/>
          <p:nvPr/>
        </p:nvSpPr>
        <p:spPr>
          <a:xfrm>
            <a:off x="1610502" y="2954795"/>
            <a:ext cx="9040896" cy="830997"/>
          </a:xfrm>
          <a:prstGeom prst="rect">
            <a:avLst/>
          </a:prstGeom>
          <a:noFill/>
        </p:spPr>
        <p:txBody>
          <a:bodyPr wrap="square" lIns="0" tIns="0" rIns="0" bIns="0" rtlCol="0">
            <a:spAutoFit/>
          </a:bodyPr>
          <a:lstStyle/>
          <a:p>
            <a:pPr algn="dist"/>
            <a:r>
              <a:rPr lang="zh-CN" altLang="en-US" sz="5400" b="1" dirty="0">
                <a:gradFill>
                  <a:gsLst>
                    <a:gs pos="3000">
                      <a:schemeClr val="accent1">
                        <a:alpha val="75000"/>
                      </a:schemeClr>
                    </a:gs>
                    <a:gs pos="99000">
                      <a:schemeClr val="accent2"/>
                    </a:gs>
                  </a:gsLst>
                  <a:lin ang="5400000" scaled="1"/>
                </a:gradFill>
                <a:cs typeface="+mn-ea"/>
                <a:sym typeface="+mn-lt"/>
              </a:rPr>
              <a:t>佳木斯大学汇报答辩通用模板</a:t>
            </a:r>
            <a:endParaRPr lang="zh-CN" altLang="en-US" sz="1100" b="1" dirty="0">
              <a:gradFill>
                <a:gsLst>
                  <a:gs pos="3000">
                    <a:schemeClr val="accent1">
                      <a:alpha val="75000"/>
                    </a:schemeClr>
                  </a:gs>
                  <a:gs pos="99000">
                    <a:schemeClr val="accent2"/>
                  </a:gs>
                </a:gsLst>
                <a:lin ang="5400000" scaled="1"/>
              </a:gradFill>
              <a:cs typeface="+mn-ea"/>
              <a:sym typeface="+mn-lt"/>
            </a:endParaRPr>
          </a:p>
        </p:txBody>
      </p:sp>
      <p:sp>
        <p:nvSpPr>
          <p:cNvPr id="61" name="矩形: 圆角 60">
            <a:extLst>
              <a:ext uri="{FF2B5EF4-FFF2-40B4-BE49-F238E27FC236}">
                <a16:creationId xmlns:a16="http://schemas.microsoft.com/office/drawing/2014/main" id="{48907827-0E55-4EB9-AE09-69503E22CC4D}"/>
              </a:ext>
            </a:extLst>
          </p:cNvPr>
          <p:cNvSpPr/>
          <p:nvPr/>
        </p:nvSpPr>
        <p:spPr>
          <a:xfrm>
            <a:off x="3808268" y="4958171"/>
            <a:ext cx="1921164" cy="517489"/>
          </a:xfrm>
          <a:prstGeom prst="roundRect">
            <a:avLst>
              <a:gd name="adj" fmla="val 3272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汇报人：阿宅</a:t>
            </a:r>
          </a:p>
        </p:txBody>
      </p:sp>
      <p:sp>
        <p:nvSpPr>
          <p:cNvPr id="62" name="矩形: 圆角 61">
            <a:extLst>
              <a:ext uri="{FF2B5EF4-FFF2-40B4-BE49-F238E27FC236}">
                <a16:creationId xmlns:a16="http://schemas.microsoft.com/office/drawing/2014/main" id="{BFC11B6D-25E4-4042-9421-7941CC05E7CB}"/>
              </a:ext>
            </a:extLst>
          </p:cNvPr>
          <p:cNvSpPr/>
          <p:nvPr/>
        </p:nvSpPr>
        <p:spPr>
          <a:xfrm>
            <a:off x="6462568" y="4958171"/>
            <a:ext cx="1921164" cy="517489"/>
          </a:xfrm>
          <a:prstGeom prst="roundRect">
            <a:avLst>
              <a:gd name="adj" fmla="val 3272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指导老师：</a:t>
            </a:r>
            <a:r>
              <a:rPr lang="en-US" altLang="zh-CN" dirty="0">
                <a:cs typeface="+mn-ea"/>
                <a:sym typeface="+mn-lt"/>
              </a:rPr>
              <a:t>XX</a:t>
            </a:r>
            <a:endParaRPr lang="zh-CN" altLang="en-US" dirty="0">
              <a:cs typeface="+mn-ea"/>
              <a:sym typeface="+mn-lt"/>
            </a:endParaRPr>
          </a:p>
        </p:txBody>
      </p:sp>
      <p:sp>
        <p:nvSpPr>
          <p:cNvPr id="63" name="矩形 62">
            <a:extLst>
              <a:ext uri="{FF2B5EF4-FFF2-40B4-BE49-F238E27FC236}">
                <a16:creationId xmlns:a16="http://schemas.microsoft.com/office/drawing/2014/main" id="{328AEBB9-9E1A-4D3B-BD63-B632B2888E8F}"/>
              </a:ext>
            </a:extLst>
          </p:cNvPr>
          <p:cNvSpPr/>
          <p:nvPr/>
        </p:nvSpPr>
        <p:spPr>
          <a:xfrm>
            <a:off x="1680402" y="3827324"/>
            <a:ext cx="8901096" cy="307777"/>
          </a:xfrm>
          <a:prstGeom prst="rect">
            <a:avLst/>
          </a:prstGeom>
        </p:spPr>
        <p:txBody>
          <a:bodyPr wrap="square" lIns="0" tIns="0" rIns="0" bIns="0">
            <a:spAutoFit/>
          </a:bodyPr>
          <a:lstStyle/>
          <a:p>
            <a:pPr algn="dist"/>
            <a:r>
              <a:rPr lang="zh-CN" altLang="en-US" sz="2000" dirty="0">
                <a:solidFill>
                  <a:schemeClr val="accent4"/>
                </a:solidFill>
                <a:cs typeface="+mn-ea"/>
                <a:sym typeface="+mn-lt"/>
              </a:rPr>
              <a:t>Jiamusi University Reporting Reply General Template</a:t>
            </a:r>
          </a:p>
        </p:txBody>
      </p:sp>
    </p:spTree>
    <p:extLst>
      <p:ext uri="{BB962C8B-B14F-4D97-AF65-F5344CB8AC3E}">
        <p14:creationId xmlns:p14="http://schemas.microsoft.com/office/powerpoint/2010/main" val="2624952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id="{32247E3A-CFDD-4187-B756-FAA5ADB4667D}"/>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一段纯文字排版页</a:t>
            </a:r>
          </a:p>
        </p:txBody>
      </p:sp>
      <p:sp>
        <p:nvSpPr>
          <p:cNvPr id="96" name="矩形: 圆角 95">
            <a:extLst>
              <a:ext uri="{FF2B5EF4-FFF2-40B4-BE49-F238E27FC236}">
                <a16:creationId xmlns:a16="http://schemas.microsoft.com/office/drawing/2014/main" id="{54B2A93E-5DCE-44F3-AD82-B16657DD1EC0}"/>
              </a:ext>
            </a:extLst>
          </p:cNvPr>
          <p:cNvSpPr/>
          <p:nvPr/>
        </p:nvSpPr>
        <p:spPr>
          <a:xfrm>
            <a:off x="924250" y="1752600"/>
            <a:ext cx="10594650" cy="4039672"/>
          </a:xfrm>
          <a:prstGeom prst="roundRect">
            <a:avLst>
              <a:gd name="adj" fmla="val 3463"/>
            </a:avLst>
          </a:prstGeom>
          <a:gradFill flip="none" rotWithShape="1">
            <a:gsLst>
              <a:gs pos="0">
                <a:schemeClr val="accent4">
                  <a:lumMod val="20000"/>
                  <a:lumOff val="80000"/>
                </a:schemeClr>
              </a:gs>
              <a:gs pos="99000">
                <a:schemeClr val="accent3">
                  <a:lumMod val="20000"/>
                  <a:lumOff val="80000"/>
                </a:schemeClr>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n-ea"/>
              <a:sym typeface="+mn-lt"/>
            </a:endParaRPr>
          </a:p>
        </p:txBody>
      </p:sp>
      <p:grpSp>
        <p:nvGrpSpPr>
          <p:cNvPr id="97" name="iṥlïḍé">
            <a:extLst>
              <a:ext uri="{FF2B5EF4-FFF2-40B4-BE49-F238E27FC236}">
                <a16:creationId xmlns:a16="http://schemas.microsoft.com/office/drawing/2014/main" id="{68B6A3AB-9B5E-4FA1-BA66-B0B06AD934F1}"/>
              </a:ext>
            </a:extLst>
          </p:cNvPr>
          <p:cNvGrpSpPr/>
          <p:nvPr/>
        </p:nvGrpSpPr>
        <p:grpSpPr>
          <a:xfrm>
            <a:off x="738705" y="1986009"/>
            <a:ext cx="614618" cy="3572854"/>
            <a:chOff x="1671410" y="1376772"/>
            <a:chExt cx="614618" cy="2693154"/>
          </a:xfrm>
        </p:grpSpPr>
        <p:sp>
          <p:nvSpPr>
            <p:cNvPr id="98" name="iṧ1íḓè">
              <a:extLst>
                <a:ext uri="{FF2B5EF4-FFF2-40B4-BE49-F238E27FC236}">
                  <a16:creationId xmlns:a16="http://schemas.microsoft.com/office/drawing/2014/main" id="{3A7D7267-10E4-4BB5-98E1-15E445E73F83}"/>
                </a:ext>
              </a:extLst>
            </p:cNvPr>
            <p:cNvSpPr/>
            <p:nvPr/>
          </p:nvSpPr>
          <p:spPr bwMode="auto">
            <a:xfrm flipH="1">
              <a:off x="1671410" y="1376772"/>
              <a:ext cx="185545" cy="2693154"/>
            </a:xfrm>
            <a:custGeom>
              <a:avLst/>
              <a:gdLst/>
              <a:ahLst/>
              <a:cxnLst>
                <a:cxn ang="0">
                  <a:pos x="0" y="0"/>
                </a:cxn>
                <a:cxn ang="0">
                  <a:pos x="0" y="0"/>
                </a:cxn>
                <a:cxn ang="0">
                  <a:pos x="0" y="653"/>
                </a:cxn>
                <a:cxn ang="0">
                  <a:pos x="0" y="653"/>
                </a:cxn>
                <a:cxn ang="0">
                  <a:pos x="37" y="635"/>
                </a:cxn>
                <a:cxn ang="0">
                  <a:pos x="37" y="17"/>
                </a:cxn>
                <a:cxn ang="0">
                  <a:pos x="0" y="0"/>
                </a:cxn>
              </a:cxnLst>
              <a:rect l="0" t="0" r="r" b="b"/>
              <a:pathLst>
                <a:path w="37" h="653">
                  <a:moveTo>
                    <a:pt x="0" y="0"/>
                  </a:moveTo>
                  <a:cubicBezTo>
                    <a:pt x="0" y="0"/>
                    <a:pt x="0" y="0"/>
                    <a:pt x="0" y="0"/>
                  </a:cubicBezTo>
                  <a:cubicBezTo>
                    <a:pt x="0" y="653"/>
                    <a:pt x="0" y="653"/>
                    <a:pt x="0" y="653"/>
                  </a:cubicBezTo>
                  <a:cubicBezTo>
                    <a:pt x="0" y="653"/>
                    <a:pt x="0" y="653"/>
                    <a:pt x="0" y="653"/>
                  </a:cubicBezTo>
                  <a:cubicBezTo>
                    <a:pt x="20" y="653"/>
                    <a:pt x="37" y="645"/>
                    <a:pt x="37" y="635"/>
                  </a:cubicBezTo>
                  <a:cubicBezTo>
                    <a:pt x="37" y="17"/>
                    <a:pt x="37" y="17"/>
                    <a:pt x="37" y="17"/>
                  </a:cubicBezTo>
                  <a:cubicBezTo>
                    <a:pt x="37" y="8"/>
                    <a:pt x="20" y="0"/>
                    <a:pt x="0" y="0"/>
                  </a:cubicBezTo>
                  <a:close/>
                </a:path>
              </a:pathLst>
            </a:custGeom>
            <a:solidFill>
              <a:schemeClr val="accent2">
                <a:lumMod val="75000"/>
              </a:schemeClr>
            </a:solidFill>
            <a:ln w="9525">
              <a:noFill/>
              <a:round/>
              <a:headEnd/>
              <a:tailEnd/>
            </a:ln>
          </p:spPr>
          <p:txBody>
            <a:bodyPr vert="horz" wrap="none" lIns="91440" tIns="45720" rIns="91440" bIns="45720" anchor="ctr" anchorCtr="1" compatLnSpc="1">
              <a:prstTxWarp prst="textNoShape">
                <a:avLst/>
              </a:prstTxWarp>
              <a:normAutofit/>
            </a:bodyPr>
            <a:lstStyle/>
            <a:p>
              <a:pPr algn="ctr"/>
              <a:r>
                <a:rPr lang="en-US" altLang="zh-CN">
                  <a:solidFill>
                    <a:schemeClr val="bg1"/>
                  </a:solidFill>
                  <a:cs typeface="+mn-ea"/>
                  <a:sym typeface="+mn-lt"/>
                </a:rPr>
                <a:t>Text here</a:t>
              </a:r>
              <a:endParaRPr lang="zh-CN" altLang="en-US" dirty="0">
                <a:solidFill>
                  <a:schemeClr val="bg1"/>
                </a:solidFill>
                <a:cs typeface="+mn-ea"/>
                <a:sym typeface="+mn-lt"/>
              </a:endParaRPr>
            </a:p>
          </p:txBody>
        </p:sp>
        <p:sp>
          <p:nvSpPr>
            <p:cNvPr id="99" name="i$ľiḑé">
              <a:extLst>
                <a:ext uri="{FF2B5EF4-FFF2-40B4-BE49-F238E27FC236}">
                  <a16:creationId xmlns:a16="http://schemas.microsoft.com/office/drawing/2014/main" id="{4B853222-A483-472F-A047-B7E6A65A6323}"/>
                </a:ext>
              </a:extLst>
            </p:cNvPr>
            <p:cNvSpPr/>
            <p:nvPr/>
          </p:nvSpPr>
          <p:spPr bwMode="auto">
            <a:xfrm flipH="1">
              <a:off x="1671410" y="1458530"/>
              <a:ext cx="614618" cy="2529641"/>
            </a:xfrm>
            <a:custGeom>
              <a:avLst/>
              <a:gdLst/>
              <a:ahLst/>
              <a:cxnLst>
                <a:cxn ang="0">
                  <a:pos x="0" y="94"/>
                </a:cxn>
                <a:cxn ang="0">
                  <a:pos x="0" y="521"/>
                </a:cxn>
                <a:cxn ang="0">
                  <a:pos x="124" y="614"/>
                </a:cxn>
                <a:cxn ang="0">
                  <a:pos x="124" y="0"/>
                </a:cxn>
                <a:cxn ang="0">
                  <a:pos x="0" y="94"/>
                </a:cxn>
              </a:cxnLst>
              <a:rect l="0" t="0" r="r" b="b"/>
              <a:pathLst>
                <a:path w="124" h="614">
                  <a:moveTo>
                    <a:pt x="0" y="94"/>
                  </a:moveTo>
                  <a:cubicBezTo>
                    <a:pt x="0" y="521"/>
                    <a:pt x="0" y="521"/>
                    <a:pt x="0" y="521"/>
                  </a:cubicBezTo>
                  <a:cubicBezTo>
                    <a:pt x="0" y="576"/>
                    <a:pt x="109" y="559"/>
                    <a:pt x="124" y="614"/>
                  </a:cubicBezTo>
                  <a:cubicBezTo>
                    <a:pt x="124" y="0"/>
                    <a:pt x="124" y="0"/>
                    <a:pt x="124" y="0"/>
                  </a:cubicBezTo>
                  <a:cubicBezTo>
                    <a:pt x="109" y="55"/>
                    <a:pt x="0" y="38"/>
                    <a:pt x="0" y="94"/>
                  </a:cubicBezTo>
                  <a:close/>
                </a:path>
              </a:pathLst>
            </a:custGeom>
            <a:gradFill flip="none" rotWithShape="1">
              <a:gsLst>
                <a:gs pos="0">
                  <a:schemeClr val="accent1"/>
                </a:gs>
                <a:gs pos="100000">
                  <a:schemeClr val="accent2"/>
                </a:gs>
              </a:gsLst>
              <a:lin ang="0" scaled="1"/>
              <a:tileRect/>
            </a:gradFill>
            <a:ln w="9525">
              <a:noFill/>
              <a:round/>
              <a:headEnd/>
              <a:tailEnd/>
            </a:ln>
          </p:spPr>
          <p:txBody>
            <a:bodyPr vert="eaVert" wrap="none" lIns="91440" tIns="45720" rIns="91440" bIns="45720" anchor="ctr" anchorCtr="1" compatLnSpc="1">
              <a:prstTxWarp prst="textNoShape">
                <a:avLst/>
              </a:prstTxWarp>
              <a:normAutofit/>
            </a:bodyPr>
            <a:lstStyle/>
            <a:p>
              <a:pPr algn="ctr">
                <a:spcBef>
                  <a:spcPct val="0"/>
                </a:spcBef>
              </a:pPr>
              <a:endParaRPr lang="en-US" altLang="zh-CN" b="1" dirty="0">
                <a:solidFill>
                  <a:schemeClr val="bg1"/>
                </a:solidFill>
                <a:cs typeface="+mn-ea"/>
                <a:sym typeface="+mn-lt"/>
              </a:endParaRPr>
            </a:p>
          </p:txBody>
        </p:sp>
      </p:grpSp>
      <p:sp>
        <p:nvSpPr>
          <p:cNvPr id="101" name="文本框 100">
            <a:extLst>
              <a:ext uri="{FF2B5EF4-FFF2-40B4-BE49-F238E27FC236}">
                <a16:creationId xmlns:a16="http://schemas.microsoft.com/office/drawing/2014/main" id="{3E322B54-8742-4FD3-9343-7ABEAD01B4AF}"/>
              </a:ext>
            </a:extLst>
          </p:cNvPr>
          <p:cNvSpPr txBox="1"/>
          <p:nvPr/>
        </p:nvSpPr>
        <p:spPr>
          <a:xfrm>
            <a:off x="1757872" y="2162944"/>
            <a:ext cx="4249166" cy="492443"/>
          </a:xfrm>
          <a:prstGeom prst="rect">
            <a:avLst/>
          </a:prstGeom>
          <a:noFill/>
        </p:spPr>
        <p:txBody>
          <a:bodyPr wrap="square" lIns="0" tIns="0" rIns="0" bIns="0" rtlCol="0">
            <a:spAutoFit/>
          </a:bodyPr>
          <a:lstStyle/>
          <a:p>
            <a:pPr algn="dist"/>
            <a:r>
              <a:rPr lang="en-US" altLang="zh-CN" sz="3200" i="1" dirty="0">
                <a:gradFill flip="none" rotWithShape="1">
                  <a:gsLst>
                    <a:gs pos="22000">
                      <a:schemeClr val="accent1">
                        <a:alpha val="0"/>
                      </a:schemeClr>
                    </a:gs>
                    <a:gs pos="99000">
                      <a:schemeClr val="accent2">
                        <a:alpha val="47000"/>
                      </a:schemeClr>
                    </a:gs>
                  </a:gsLst>
                  <a:lin ang="16200000" scaled="1"/>
                  <a:tileRect/>
                </a:gradFill>
                <a:cs typeface="+mn-ea"/>
                <a:sym typeface="+mn-lt"/>
              </a:rPr>
              <a:t>JIAMUSI UNIVERSITY</a:t>
            </a:r>
            <a:endParaRPr lang="zh-CN" altLang="en-US" sz="3200" i="1" dirty="0">
              <a:gradFill flip="none" rotWithShape="1">
                <a:gsLst>
                  <a:gs pos="22000">
                    <a:schemeClr val="accent1">
                      <a:alpha val="0"/>
                    </a:schemeClr>
                  </a:gs>
                  <a:gs pos="99000">
                    <a:schemeClr val="accent2">
                      <a:alpha val="47000"/>
                    </a:schemeClr>
                  </a:gs>
                </a:gsLst>
                <a:lin ang="16200000" scaled="1"/>
                <a:tileRect/>
              </a:gradFill>
              <a:cs typeface="+mn-ea"/>
              <a:sym typeface="+mn-lt"/>
            </a:endParaRPr>
          </a:p>
        </p:txBody>
      </p:sp>
      <p:sp>
        <p:nvSpPr>
          <p:cNvPr id="100" name="文本框 99">
            <a:extLst>
              <a:ext uri="{FF2B5EF4-FFF2-40B4-BE49-F238E27FC236}">
                <a16:creationId xmlns:a16="http://schemas.microsoft.com/office/drawing/2014/main" id="{9BC9D085-E4B8-4E7F-899A-DFDD513F4295}"/>
              </a:ext>
            </a:extLst>
          </p:cNvPr>
          <p:cNvSpPr txBox="1"/>
          <p:nvPr/>
        </p:nvSpPr>
        <p:spPr>
          <a:xfrm>
            <a:off x="1757872" y="2489787"/>
            <a:ext cx="4249166" cy="600164"/>
          </a:xfrm>
          <a:prstGeom prst="rect">
            <a:avLst/>
          </a:prstGeom>
          <a:noFill/>
        </p:spPr>
        <p:txBody>
          <a:bodyPr wrap="square" lIns="0" tIns="0" rIns="0" rtlCol="0">
            <a:spAutoFit/>
          </a:bodyPr>
          <a:lstStyle/>
          <a:p>
            <a:pPr algn="dist"/>
            <a:r>
              <a:rPr lang="zh-CN" altLang="en-US" sz="3600" b="1" dirty="0">
                <a:gradFill>
                  <a:gsLst>
                    <a:gs pos="0">
                      <a:schemeClr val="accent1"/>
                    </a:gs>
                    <a:gs pos="100000">
                      <a:schemeClr val="accent2"/>
                    </a:gs>
                  </a:gsLst>
                  <a:lin ang="5400000" scaled="1"/>
                </a:gradFill>
                <a:cs typeface="+mn-ea"/>
                <a:sym typeface="+mn-lt"/>
              </a:rPr>
              <a:t>华夏东极，佳城佳大</a:t>
            </a:r>
            <a:endParaRPr lang="zh-CN" altLang="en-US" sz="1400" dirty="0">
              <a:gradFill>
                <a:gsLst>
                  <a:gs pos="0">
                    <a:schemeClr val="accent1"/>
                  </a:gs>
                  <a:gs pos="100000">
                    <a:schemeClr val="accent2"/>
                  </a:gs>
                </a:gsLst>
                <a:lin ang="5400000" scaled="1"/>
              </a:gradFill>
              <a:cs typeface="+mn-ea"/>
              <a:sym typeface="+mn-lt"/>
            </a:endParaRPr>
          </a:p>
        </p:txBody>
      </p:sp>
      <p:sp>
        <p:nvSpPr>
          <p:cNvPr id="103" name="文本框 102">
            <a:extLst>
              <a:ext uri="{FF2B5EF4-FFF2-40B4-BE49-F238E27FC236}">
                <a16:creationId xmlns:a16="http://schemas.microsoft.com/office/drawing/2014/main" id="{DF4FDC0A-F065-48B8-8728-5784DC1B4FCC}"/>
              </a:ext>
            </a:extLst>
          </p:cNvPr>
          <p:cNvSpPr txBox="1"/>
          <p:nvPr/>
        </p:nvSpPr>
        <p:spPr>
          <a:xfrm>
            <a:off x="1790689" y="3348105"/>
            <a:ext cx="9044445" cy="2012410"/>
          </a:xfrm>
          <a:prstGeom prst="rect">
            <a:avLst/>
          </a:prstGeom>
          <a:noFill/>
        </p:spPr>
        <p:txBody>
          <a:bodyPr wrap="square" lIns="0" tIns="0" rIns="0" rtlCol="0">
            <a:spAutoFit/>
          </a:bodyPr>
          <a:lstStyle/>
          <a:p>
            <a:pPr>
              <a:lnSpc>
                <a:spcPct val="120000"/>
              </a:lnSpc>
            </a:pPr>
            <a:r>
              <a:rPr lang="zh-CN" altLang="en-US" dirty="0">
                <a:solidFill>
                  <a:schemeClr val="tx1">
                    <a:lumMod val="50000"/>
                    <a:lumOff val="50000"/>
                  </a:schemeClr>
                </a:solidFill>
                <a:cs typeface="+mn-ea"/>
                <a:sym typeface="+mn-lt"/>
              </a:rPr>
              <a:t>华夏东极人才的摇篮</a:t>
            </a:r>
            <a:r>
              <a:rPr lang="en-US" altLang="zh-CN" dirty="0">
                <a:solidFill>
                  <a:schemeClr val="tx1">
                    <a:lumMod val="50000"/>
                    <a:lumOff val="50000"/>
                  </a:schemeClr>
                </a:solidFill>
                <a:cs typeface="+mn-ea"/>
                <a:sym typeface="+mn-lt"/>
              </a:rPr>
              <a:t>——</a:t>
            </a:r>
            <a:r>
              <a:rPr lang="zh-CN" altLang="en-US" dirty="0">
                <a:solidFill>
                  <a:schemeClr val="tx1">
                    <a:lumMod val="50000"/>
                    <a:lumOff val="50000"/>
                  </a:schemeClr>
                </a:solidFill>
                <a:cs typeface="+mn-ea"/>
                <a:sym typeface="+mn-lt"/>
              </a:rPr>
              <a:t>佳木斯大学，坐落于中国最早迎接太阳升起的地方、最佳生态环境魅力城市佳木斯市。学校所在城市是黑龙江省省域副中心城市，是全省东北部地区政治、经济、科技、文化教育、医疗、商贸和交通中心；环境绝佳，有“华夏东极”“东方第一城”“东北小延安”之称；交通日趋便利，是已开通的哈佳快速铁路和规划建设的沈佳高速铁路的东北方终点城市；战略位置重要，处于东北亚经济圈的中心位置，是中国通向俄罗斯西伯利亚和远东地区的桥头堡，也是亚欧、亚美的结合点，是对俄经贸合作的大通道。</a:t>
            </a:r>
            <a:endParaRPr lang="zh-CN" altLang="en-US" sz="1400" dirty="0">
              <a:solidFill>
                <a:schemeClr val="tx1">
                  <a:lumMod val="50000"/>
                  <a:lumOff val="50000"/>
                </a:schemeClr>
              </a:solidFill>
              <a:cs typeface="+mn-ea"/>
              <a:sym typeface="+mn-lt"/>
            </a:endParaRPr>
          </a:p>
        </p:txBody>
      </p:sp>
      <p:sp>
        <p:nvSpPr>
          <p:cNvPr id="4" name="矩形 3">
            <a:extLst>
              <a:ext uri="{FF2B5EF4-FFF2-40B4-BE49-F238E27FC236}">
                <a16:creationId xmlns:a16="http://schemas.microsoft.com/office/drawing/2014/main" id="{79DCEEC2-638D-4D64-B3D5-B1E305442DF0}"/>
              </a:ext>
            </a:extLst>
          </p:cNvPr>
          <p:cNvSpPr/>
          <p:nvPr/>
        </p:nvSpPr>
        <p:spPr>
          <a:xfrm>
            <a:off x="11077014" y="3941560"/>
            <a:ext cx="72000" cy="825500"/>
          </a:xfrm>
          <a:prstGeom prst="rect">
            <a:avLst/>
          </a:prstGeom>
          <a:gradFill flip="none" rotWithShape="1">
            <a:gsLst>
              <a:gs pos="0">
                <a:schemeClr val="accent1"/>
              </a:gs>
              <a:gs pos="99000">
                <a:schemeClr val="accent2">
                  <a:alpha val="4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任意多边形: 形状 106">
            <a:extLst>
              <a:ext uri="{FF2B5EF4-FFF2-40B4-BE49-F238E27FC236}">
                <a16:creationId xmlns:a16="http://schemas.microsoft.com/office/drawing/2014/main" id="{042257BA-2D73-465F-AD19-3A586DE4C31F}"/>
              </a:ext>
            </a:extLst>
          </p:cNvPr>
          <p:cNvSpPr/>
          <p:nvPr/>
        </p:nvSpPr>
        <p:spPr>
          <a:xfrm>
            <a:off x="5635868" y="1749466"/>
            <a:ext cx="5908718" cy="3573644"/>
          </a:xfrm>
          <a:custGeom>
            <a:avLst/>
            <a:gdLst>
              <a:gd name="connsiteX0" fmla="*/ 3199282 w 5908718"/>
              <a:gd name="connsiteY0" fmla="*/ 1863569 h 3573644"/>
              <a:gd name="connsiteX1" fmla="*/ 3212594 w 5908718"/>
              <a:gd name="connsiteY1" fmla="*/ 1955770 h 3573644"/>
              <a:gd name="connsiteX2" fmla="*/ 3178974 w 5908718"/>
              <a:gd name="connsiteY2" fmla="*/ 1955770 h 3573644"/>
              <a:gd name="connsiteX3" fmla="*/ 3145353 w 5908718"/>
              <a:gd name="connsiteY3" fmla="*/ 1951127 h 3573644"/>
              <a:gd name="connsiteX4" fmla="*/ 3172317 w 5908718"/>
              <a:gd name="connsiteY4" fmla="*/ 1905027 h 3573644"/>
              <a:gd name="connsiteX5" fmla="*/ 2904746 w 5908718"/>
              <a:gd name="connsiteY5" fmla="*/ 1831318 h 3573644"/>
              <a:gd name="connsiteX6" fmla="*/ 2932499 w 5908718"/>
              <a:gd name="connsiteY6" fmla="*/ 1907410 h 3573644"/>
              <a:gd name="connsiteX7" fmla="*/ 2878435 w 5908718"/>
              <a:gd name="connsiteY7" fmla="*/ 1908852 h 3573644"/>
              <a:gd name="connsiteX8" fmla="*/ 2876300 w 5908718"/>
              <a:gd name="connsiteY8" fmla="*/ 1844356 h 3573644"/>
              <a:gd name="connsiteX9" fmla="*/ 2904746 w 5908718"/>
              <a:gd name="connsiteY9" fmla="*/ 1831318 h 3573644"/>
              <a:gd name="connsiteX10" fmla="*/ 3493818 w 5908718"/>
              <a:gd name="connsiteY10" fmla="*/ 1806428 h 3573644"/>
              <a:gd name="connsiteX11" fmla="*/ 3402553 w 5908718"/>
              <a:gd name="connsiteY11" fmla="*/ 1823022 h 3573644"/>
              <a:gd name="connsiteX12" fmla="*/ 3464779 w 5908718"/>
              <a:gd name="connsiteY12" fmla="*/ 1839616 h 3573644"/>
              <a:gd name="connsiteX13" fmla="*/ 3527004 w 5908718"/>
              <a:gd name="connsiteY13" fmla="*/ 1847372 h 3573644"/>
              <a:gd name="connsiteX14" fmla="*/ 3482489 w 5908718"/>
              <a:gd name="connsiteY14" fmla="*/ 1946668 h 3573644"/>
              <a:gd name="connsiteX15" fmla="*/ 3442388 w 5908718"/>
              <a:gd name="connsiteY15" fmla="*/ 2042621 h 3573644"/>
              <a:gd name="connsiteX16" fmla="*/ 3470886 w 5908718"/>
              <a:gd name="connsiteY16" fmla="*/ 2047035 h 3573644"/>
              <a:gd name="connsiteX17" fmla="*/ 3540026 w 5908718"/>
              <a:gd name="connsiteY17" fmla="*/ 1952248 h 3573644"/>
              <a:gd name="connsiteX18" fmla="*/ 3585082 w 5908718"/>
              <a:gd name="connsiteY18" fmla="*/ 1831945 h 3573644"/>
              <a:gd name="connsiteX19" fmla="*/ 3585082 w 5908718"/>
              <a:gd name="connsiteY19" fmla="*/ 1806428 h 3573644"/>
              <a:gd name="connsiteX20" fmla="*/ 3243940 w 5908718"/>
              <a:gd name="connsiteY20" fmla="*/ 1806428 h 3573644"/>
              <a:gd name="connsiteX21" fmla="*/ 3154547 w 5908718"/>
              <a:gd name="connsiteY21" fmla="*/ 1875893 h 3573644"/>
              <a:gd name="connsiteX22" fmla="*/ 3095572 w 5908718"/>
              <a:gd name="connsiteY22" fmla="*/ 1967158 h 3573644"/>
              <a:gd name="connsiteX23" fmla="*/ 3153124 w 5908718"/>
              <a:gd name="connsiteY23" fmla="*/ 1988958 h 3573644"/>
              <a:gd name="connsiteX24" fmla="*/ 3209127 w 5908718"/>
              <a:gd name="connsiteY24" fmla="*/ 2011205 h 3573644"/>
              <a:gd name="connsiteX25" fmla="*/ 3236617 w 5908718"/>
              <a:gd name="connsiteY25" fmla="*/ 2033882 h 3573644"/>
              <a:gd name="connsiteX26" fmla="*/ 3267444 w 5908718"/>
              <a:gd name="connsiteY26" fmla="*/ 2027368 h 3573644"/>
              <a:gd name="connsiteX27" fmla="*/ 3294764 w 5908718"/>
              <a:gd name="connsiteY27" fmla="*/ 1988958 h 3573644"/>
              <a:gd name="connsiteX28" fmla="*/ 3314400 w 5908718"/>
              <a:gd name="connsiteY28" fmla="*/ 1982339 h 3573644"/>
              <a:gd name="connsiteX29" fmla="*/ 3282250 w 5908718"/>
              <a:gd name="connsiteY29" fmla="*/ 1946166 h 3573644"/>
              <a:gd name="connsiteX30" fmla="*/ 3270007 w 5908718"/>
              <a:gd name="connsiteY30" fmla="*/ 1874684 h 3573644"/>
              <a:gd name="connsiteX31" fmla="*/ 3274358 w 5908718"/>
              <a:gd name="connsiteY31" fmla="*/ 1806428 h 3573644"/>
              <a:gd name="connsiteX32" fmla="*/ 2610232 w 5908718"/>
              <a:gd name="connsiteY32" fmla="*/ 1801657 h 3573644"/>
              <a:gd name="connsiteX33" fmla="*/ 2566653 w 5908718"/>
              <a:gd name="connsiteY33" fmla="*/ 1819439 h 3573644"/>
              <a:gd name="connsiteX34" fmla="*/ 2539688 w 5908718"/>
              <a:gd name="connsiteY34" fmla="*/ 1860555 h 3573644"/>
              <a:gd name="connsiteX35" fmla="*/ 2573364 w 5908718"/>
              <a:gd name="connsiteY35" fmla="*/ 1864770 h 3573644"/>
              <a:gd name="connsiteX36" fmla="*/ 2606062 w 5908718"/>
              <a:gd name="connsiteY36" fmla="*/ 1950801 h 3573644"/>
              <a:gd name="connsiteX37" fmla="*/ 2606062 w 5908718"/>
              <a:gd name="connsiteY37" fmla="*/ 2045393 h 3573644"/>
              <a:gd name="connsiteX38" fmla="*/ 2664140 w 5908718"/>
              <a:gd name="connsiteY38" fmla="*/ 2043746 h 3573644"/>
              <a:gd name="connsiteX39" fmla="*/ 2664140 w 5908718"/>
              <a:gd name="connsiteY39" fmla="*/ 1806428 h 3573644"/>
              <a:gd name="connsiteX40" fmla="*/ 2628878 w 5908718"/>
              <a:gd name="connsiteY40" fmla="*/ 1802647 h 3573644"/>
              <a:gd name="connsiteX41" fmla="*/ 2610232 w 5908718"/>
              <a:gd name="connsiteY41" fmla="*/ 1801657 h 3573644"/>
              <a:gd name="connsiteX42" fmla="*/ 2896649 w 5908718"/>
              <a:gd name="connsiteY42" fmla="*/ 1791814 h 3573644"/>
              <a:gd name="connsiteX43" fmla="*/ 2863262 w 5908718"/>
              <a:gd name="connsiteY43" fmla="*/ 1795245 h 3573644"/>
              <a:gd name="connsiteX44" fmla="*/ 2803956 w 5908718"/>
              <a:gd name="connsiteY44" fmla="*/ 1849590 h 3573644"/>
              <a:gd name="connsiteX45" fmla="*/ 2900697 w 5908718"/>
              <a:gd name="connsiteY45" fmla="*/ 1945737 h 3573644"/>
              <a:gd name="connsiteX46" fmla="*/ 2946230 w 5908718"/>
              <a:gd name="connsiteY46" fmla="*/ 1964867 h 3573644"/>
              <a:gd name="connsiteX47" fmla="*/ 2933192 w 5908718"/>
              <a:gd name="connsiteY47" fmla="*/ 2000811 h 3573644"/>
              <a:gd name="connsiteX48" fmla="*/ 2874560 w 5908718"/>
              <a:gd name="connsiteY48" fmla="*/ 2001403 h 3573644"/>
              <a:gd name="connsiteX49" fmla="*/ 2805185 w 5908718"/>
              <a:gd name="connsiteY49" fmla="*/ 1997255 h 3573644"/>
              <a:gd name="connsiteX50" fmla="*/ 2867411 w 5908718"/>
              <a:gd name="connsiteY50" fmla="*/ 2043435 h 3573644"/>
              <a:gd name="connsiteX51" fmla="*/ 2968954 w 5908718"/>
              <a:gd name="connsiteY51" fmla="*/ 2020426 h 3573644"/>
              <a:gd name="connsiteX52" fmla="*/ 2993387 w 5908718"/>
              <a:gd name="connsiteY52" fmla="*/ 1984838 h 3573644"/>
              <a:gd name="connsiteX53" fmla="*/ 2991406 w 5908718"/>
              <a:gd name="connsiteY53" fmla="*/ 1835936 h 3573644"/>
              <a:gd name="connsiteX54" fmla="*/ 2896649 w 5908718"/>
              <a:gd name="connsiteY54" fmla="*/ 1791814 h 3573644"/>
              <a:gd name="connsiteX55" fmla="*/ 2188633 w 5908718"/>
              <a:gd name="connsiteY55" fmla="*/ 1308145 h 3573644"/>
              <a:gd name="connsiteX56" fmla="*/ 2191223 w 5908718"/>
              <a:gd name="connsiteY56" fmla="*/ 1315881 h 3573644"/>
              <a:gd name="connsiteX57" fmla="*/ 2196409 w 5908718"/>
              <a:gd name="connsiteY57" fmla="*/ 1349069 h 3573644"/>
              <a:gd name="connsiteX58" fmla="*/ 2179816 w 5908718"/>
              <a:gd name="connsiteY58" fmla="*/ 1374996 h 3573644"/>
              <a:gd name="connsiteX59" fmla="*/ 2167145 w 5908718"/>
              <a:gd name="connsiteY59" fmla="*/ 1334750 h 3573644"/>
              <a:gd name="connsiteX60" fmla="*/ 2188633 w 5908718"/>
              <a:gd name="connsiteY60" fmla="*/ 1308145 h 3573644"/>
              <a:gd name="connsiteX61" fmla="*/ 3116379 w 5908718"/>
              <a:gd name="connsiteY61" fmla="*/ 1269174 h 3573644"/>
              <a:gd name="connsiteX62" fmla="*/ 3090924 w 5908718"/>
              <a:gd name="connsiteY62" fmla="*/ 1270303 h 3573644"/>
              <a:gd name="connsiteX63" fmla="*/ 3059356 w 5908718"/>
              <a:gd name="connsiteY63" fmla="*/ 1284333 h 3573644"/>
              <a:gd name="connsiteX64" fmla="*/ 3047866 w 5908718"/>
              <a:gd name="connsiteY64" fmla="*/ 1339474 h 3573644"/>
              <a:gd name="connsiteX65" fmla="*/ 3093383 w 5908718"/>
              <a:gd name="connsiteY65" fmla="*/ 1362107 h 3573644"/>
              <a:gd name="connsiteX66" fmla="*/ 3128458 w 5908718"/>
              <a:gd name="connsiteY66" fmla="*/ 1404398 h 3573644"/>
              <a:gd name="connsiteX67" fmla="*/ 3070682 w 5908718"/>
              <a:gd name="connsiteY67" fmla="*/ 1399886 h 3573644"/>
              <a:gd name="connsiteX68" fmla="*/ 3037495 w 5908718"/>
              <a:gd name="connsiteY68" fmla="*/ 1398870 h 3573644"/>
              <a:gd name="connsiteX69" fmla="*/ 3072957 w 5908718"/>
              <a:gd name="connsiteY69" fmla="*/ 1431150 h 3573644"/>
              <a:gd name="connsiteX70" fmla="*/ 3163207 w 5908718"/>
              <a:gd name="connsiteY70" fmla="*/ 1404582 h 3573644"/>
              <a:gd name="connsiteX71" fmla="*/ 3126904 w 5908718"/>
              <a:gd name="connsiteY71" fmla="*/ 1342201 h 3573644"/>
              <a:gd name="connsiteX72" fmla="*/ 3075985 w 5908718"/>
              <a:gd name="connsiteY72" fmla="*/ 1304457 h 3573644"/>
              <a:gd name="connsiteX73" fmla="*/ 3131760 w 5908718"/>
              <a:gd name="connsiteY73" fmla="*/ 1304473 h 3573644"/>
              <a:gd name="connsiteX74" fmla="*/ 3161947 w 5908718"/>
              <a:gd name="connsiteY74" fmla="*/ 1305759 h 3573644"/>
              <a:gd name="connsiteX75" fmla="*/ 3116379 w 5908718"/>
              <a:gd name="connsiteY75" fmla="*/ 1269174 h 3573644"/>
              <a:gd name="connsiteX76" fmla="*/ 2398644 w 5908718"/>
              <a:gd name="connsiteY76" fmla="*/ 1267138 h 3573644"/>
              <a:gd name="connsiteX77" fmla="*/ 2398644 w 5908718"/>
              <a:gd name="connsiteY77" fmla="*/ 1350106 h 3573644"/>
              <a:gd name="connsiteX78" fmla="*/ 2416328 w 5908718"/>
              <a:gd name="connsiteY78" fmla="*/ 1433074 h 3573644"/>
              <a:gd name="connsiteX79" fmla="*/ 2430020 w 5908718"/>
              <a:gd name="connsiteY79" fmla="*/ 1370848 h 3573644"/>
              <a:gd name="connsiteX80" fmla="*/ 2432869 w 5908718"/>
              <a:gd name="connsiteY80" fmla="*/ 1308622 h 3573644"/>
              <a:gd name="connsiteX81" fmla="*/ 2457792 w 5908718"/>
              <a:gd name="connsiteY81" fmla="*/ 1370848 h 3573644"/>
              <a:gd name="connsiteX82" fmla="*/ 2490510 w 5908718"/>
              <a:gd name="connsiteY82" fmla="*/ 1433074 h 3573644"/>
              <a:gd name="connsiteX83" fmla="*/ 2519297 w 5908718"/>
              <a:gd name="connsiteY83" fmla="*/ 1372922 h 3573644"/>
              <a:gd name="connsiteX84" fmla="*/ 2556282 w 5908718"/>
              <a:gd name="connsiteY84" fmla="*/ 1369189 h 3573644"/>
              <a:gd name="connsiteX85" fmla="*/ 2572876 w 5908718"/>
              <a:gd name="connsiteY85" fmla="*/ 1433074 h 3573644"/>
              <a:gd name="connsiteX86" fmla="*/ 2589469 w 5908718"/>
              <a:gd name="connsiteY86" fmla="*/ 1350106 h 3573644"/>
              <a:gd name="connsiteX87" fmla="*/ 2589469 w 5908718"/>
              <a:gd name="connsiteY87" fmla="*/ 1267138 h 3573644"/>
              <a:gd name="connsiteX88" fmla="*/ 2565595 w 5908718"/>
              <a:gd name="connsiteY88" fmla="*/ 1267138 h 3573644"/>
              <a:gd name="connsiteX89" fmla="*/ 2507186 w 5908718"/>
              <a:gd name="connsiteY89" fmla="*/ 1331732 h 3573644"/>
              <a:gd name="connsiteX90" fmla="*/ 2490425 w 5908718"/>
              <a:gd name="connsiteY90" fmla="*/ 1379464 h 3573644"/>
              <a:gd name="connsiteX91" fmla="*/ 2468913 w 5908718"/>
              <a:gd name="connsiteY91" fmla="*/ 1327315 h 3573644"/>
              <a:gd name="connsiteX92" fmla="*/ 2422518 w 5908718"/>
              <a:gd name="connsiteY92" fmla="*/ 1267138 h 3573644"/>
              <a:gd name="connsiteX93" fmla="*/ 4116076 w 5908718"/>
              <a:gd name="connsiteY93" fmla="*/ 1267137 h 3573644"/>
              <a:gd name="connsiteX94" fmla="*/ 4099483 w 5908718"/>
              <a:gd name="connsiteY94" fmla="*/ 1350105 h 3573644"/>
              <a:gd name="connsiteX95" fmla="*/ 4116076 w 5908718"/>
              <a:gd name="connsiteY95" fmla="*/ 1433073 h 3573644"/>
              <a:gd name="connsiteX96" fmla="*/ 4132670 w 5908718"/>
              <a:gd name="connsiteY96" fmla="*/ 1350105 h 3573644"/>
              <a:gd name="connsiteX97" fmla="*/ 4116076 w 5908718"/>
              <a:gd name="connsiteY97" fmla="*/ 1267137 h 3573644"/>
              <a:gd name="connsiteX98" fmla="*/ 3333414 w 5908718"/>
              <a:gd name="connsiteY98" fmla="*/ 1267137 h 3573644"/>
              <a:gd name="connsiteX99" fmla="*/ 3316820 w 5908718"/>
              <a:gd name="connsiteY99" fmla="*/ 1272669 h 3573644"/>
              <a:gd name="connsiteX100" fmla="*/ 3311289 w 5908718"/>
              <a:gd name="connsiteY100" fmla="*/ 1355637 h 3573644"/>
              <a:gd name="connsiteX101" fmla="*/ 3327882 w 5908718"/>
              <a:gd name="connsiteY101" fmla="*/ 1433073 h 3573644"/>
              <a:gd name="connsiteX102" fmla="*/ 3344476 w 5908718"/>
              <a:gd name="connsiteY102" fmla="*/ 1350105 h 3573644"/>
              <a:gd name="connsiteX103" fmla="*/ 3333414 w 5908718"/>
              <a:gd name="connsiteY103" fmla="*/ 1267137 h 3573644"/>
              <a:gd name="connsiteX104" fmla="*/ 1947852 w 5908718"/>
              <a:gd name="connsiteY104" fmla="*/ 1267137 h 3573644"/>
              <a:gd name="connsiteX105" fmla="*/ 1931259 w 5908718"/>
              <a:gd name="connsiteY105" fmla="*/ 1272669 h 3573644"/>
              <a:gd name="connsiteX106" fmla="*/ 1925727 w 5908718"/>
              <a:gd name="connsiteY106" fmla="*/ 1355637 h 3573644"/>
              <a:gd name="connsiteX107" fmla="*/ 1942321 w 5908718"/>
              <a:gd name="connsiteY107" fmla="*/ 1433073 h 3573644"/>
              <a:gd name="connsiteX108" fmla="*/ 1958914 w 5908718"/>
              <a:gd name="connsiteY108" fmla="*/ 1350105 h 3573644"/>
              <a:gd name="connsiteX109" fmla="*/ 1947852 w 5908718"/>
              <a:gd name="connsiteY109" fmla="*/ 1267137 h 3573644"/>
              <a:gd name="connsiteX110" fmla="*/ 1760117 w 5908718"/>
              <a:gd name="connsiteY110" fmla="*/ 1267137 h 3573644"/>
              <a:gd name="connsiteX111" fmla="*/ 1737301 w 5908718"/>
              <a:gd name="connsiteY111" fmla="*/ 1335493 h 3573644"/>
              <a:gd name="connsiteX112" fmla="*/ 1704310 w 5908718"/>
              <a:gd name="connsiteY112" fmla="*/ 1400608 h 3573644"/>
              <a:gd name="connsiteX113" fmla="*/ 1668529 w 5908718"/>
              <a:gd name="connsiteY113" fmla="*/ 1390910 h 3573644"/>
              <a:gd name="connsiteX114" fmla="*/ 1740957 w 5908718"/>
              <a:gd name="connsiteY114" fmla="*/ 1432349 h 3573644"/>
              <a:gd name="connsiteX115" fmla="*/ 1772113 w 5908718"/>
              <a:gd name="connsiteY115" fmla="*/ 1331438 h 3573644"/>
              <a:gd name="connsiteX116" fmla="*/ 1760117 w 5908718"/>
              <a:gd name="connsiteY116" fmla="*/ 1267137 h 3573644"/>
              <a:gd name="connsiteX117" fmla="*/ 3624492 w 5908718"/>
              <a:gd name="connsiteY117" fmla="*/ 1264544 h 3573644"/>
              <a:gd name="connsiteX118" fmla="*/ 3607501 w 5908718"/>
              <a:gd name="connsiteY118" fmla="*/ 1329081 h 3573644"/>
              <a:gd name="connsiteX119" fmla="*/ 3573281 w 5908718"/>
              <a:gd name="connsiteY119" fmla="*/ 1416480 h 3573644"/>
              <a:gd name="connsiteX120" fmla="*/ 3535302 w 5908718"/>
              <a:gd name="connsiteY120" fmla="*/ 1331853 h 3573644"/>
              <a:gd name="connsiteX121" fmla="*/ 3518708 w 5908718"/>
              <a:gd name="connsiteY121" fmla="*/ 1267138 h 3573644"/>
              <a:gd name="connsiteX122" fmla="*/ 3502115 w 5908718"/>
              <a:gd name="connsiteY122" fmla="*/ 1329910 h 3573644"/>
              <a:gd name="connsiteX123" fmla="*/ 3510348 w 5908718"/>
              <a:gd name="connsiteY123" fmla="*/ 1408065 h 3573644"/>
              <a:gd name="connsiteX124" fmla="*/ 3635038 w 5908718"/>
              <a:gd name="connsiteY124" fmla="*/ 1407856 h 3573644"/>
              <a:gd name="connsiteX125" fmla="*/ 3643160 w 5908718"/>
              <a:gd name="connsiteY125" fmla="*/ 1329301 h 3573644"/>
              <a:gd name="connsiteX126" fmla="*/ 3624492 w 5908718"/>
              <a:gd name="connsiteY126" fmla="*/ 1264544 h 3573644"/>
              <a:gd name="connsiteX127" fmla="*/ 3931473 w 5908718"/>
              <a:gd name="connsiteY127" fmla="*/ 1264533 h 3573644"/>
              <a:gd name="connsiteX128" fmla="*/ 3908657 w 5908718"/>
              <a:gd name="connsiteY128" fmla="*/ 1325293 h 3573644"/>
              <a:gd name="connsiteX129" fmla="*/ 3904508 w 5908718"/>
              <a:gd name="connsiteY129" fmla="*/ 1387441 h 3573644"/>
              <a:gd name="connsiteX130" fmla="*/ 3877953 w 5908718"/>
              <a:gd name="connsiteY130" fmla="*/ 1327289 h 3573644"/>
              <a:gd name="connsiteX131" fmla="*/ 3826098 w 5908718"/>
              <a:gd name="connsiteY131" fmla="*/ 1267137 h 3573644"/>
              <a:gd name="connsiteX132" fmla="*/ 3800799 w 5908718"/>
              <a:gd name="connsiteY132" fmla="*/ 1267137 h 3573644"/>
              <a:gd name="connsiteX133" fmla="*/ 3800799 w 5908718"/>
              <a:gd name="connsiteY133" fmla="*/ 1350105 h 3573644"/>
              <a:gd name="connsiteX134" fmla="*/ 3811170 w 5908718"/>
              <a:gd name="connsiteY134" fmla="*/ 1428942 h 3573644"/>
              <a:gd name="connsiteX135" fmla="*/ 3822888 w 5908718"/>
              <a:gd name="connsiteY135" fmla="*/ 1374593 h 3573644"/>
              <a:gd name="connsiteX136" fmla="*/ 3863263 w 5908718"/>
              <a:gd name="connsiteY136" fmla="*/ 1360476 h 3573644"/>
              <a:gd name="connsiteX137" fmla="*/ 3924709 w 5908718"/>
              <a:gd name="connsiteY137" fmla="*/ 1433073 h 3573644"/>
              <a:gd name="connsiteX138" fmla="*/ 3950141 w 5908718"/>
              <a:gd name="connsiteY138" fmla="*/ 1433073 h 3573644"/>
              <a:gd name="connsiteX139" fmla="*/ 3950141 w 5908718"/>
              <a:gd name="connsiteY139" fmla="*/ 1349497 h 3573644"/>
              <a:gd name="connsiteX140" fmla="*/ 3931473 w 5908718"/>
              <a:gd name="connsiteY140" fmla="*/ 1264533 h 3573644"/>
              <a:gd name="connsiteX141" fmla="*/ 2750975 w 5908718"/>
              <a:gd name="connsiteY141" fmla="*/ 1264494 h 3573644"/>
              <a:gd name="connsiteX142" fmla="*/ 2741979 w 5908718"/>
              <a:gd name="connsiteY142" fmla="*/ 1279146 h 3573644"/>
              <a:gd name="connsiteX143" fmla="*/ 2758339 w 5908718"/>
              <a:gd name="connsiteY143" fmla="*/ 1415138 h 3573644"/>
              <a:gd name="connsiteX144" fmla="*/ 2878536 w 5908718"/>
              <a:gd name="connsiteY144" fmla="*/ 1403619 h 3573644"/>
              <a:gd name="connsiteX145" fmla="*/ 2888153 w 5908718"/>
              <a:gd name="connsiteY145" fmla="*/ 1324824 h 3573644"/>
              <a:gd name="connsiteX146" fmla="*/ 2871560 w 5908718"/>
              <a:gd name="connsiteY146" fmla="*/ 1267137 h 3573644"/>
              <a:gd name="connsiteX147" fmla="*/ 2854966 w 5908718"/>
              <a:gd name="connsiteY147" fmla="*/ 1328771 h 3573644"/>
              <a:gd name="connsiteX148" fmla="*/ 2784966 w 5908718"/>
              <a:gd name="connsiteY148" fmla="*/ 1404533 h 3573644"/>
              <a:gd name="connsiteX149" fmla="*/ 2771110 w 5908718"/>
              <a:gd name="connsiteY149" fmla="*/ 1332063 h 3573644"/>
              <a:gd name="connsiteX150" fmla="*/ 2750975 w 5908718"/>
              <a:gd name="connsiteY150" fmla="*/ 1264494 h 3573644"/>
              <a:gd name="connsiteX151" fmla="*/ 4287638 w 5908718"/>
              <a:gd name="connsiteY151" fmla="*/ 1264486 h 3573644"/>
              <a:gd name="connsiteX152" fmla="*/ 4273715 w 5908718"/>
              <a:gd name="connsiteY152" fmla="*/ 1269721 h 3573644"/>
              <a:gd name="connsiteX153" fmla="*/ 4320641 w 5908718"/>
              <a:gd name="connsiteY153" fmla="*/ 1406109 h 3573644"/>
              <a:gd name="connsiteX154" fmla="*/ 4352534 w 5908718"/>
              <a:gd name="connsiteY154" fmla="*/ 1433073 h 3573644"/>
              <a:gd name="connsiteX155" fmla="*/ 4376132 w 5908718"/>
              <a:gd name="connsiteY155" fmla="*/ 1406109 h 3573644"/>
              <a:gd name="connsiteX156" fmla="*/ 4406284 w 5908718"/>
              <a:gd name="connsiteY156" fmla="*/ 1326015 h 3573644"/>
              <a:gd name="connsiteX157" fmla="*/ 4411844 w 5908718"/>
              <a:gd name="connsiteY157" fmla="*/ 1269665 h 3573644"/>
              <a:gd name="connsiteX158" fmla="*/ 4352086 w 5908718"/>
              <a:gd name="connsiteY158" fmla="*/ 1390596 h 3573644"/>
              <a:gd name="connsiteX159" fmla="*/ 4325552 w 5908718"/>
              <a:gd name="connsiteY159" fmla="*/ 1332519 h 3573644"/>
              <a:gd name="connsiteX160" fmla="*/ 4287638 w 5908718"/>
              <a:gd name="connsiteY160" fmla="*/ 1264486 h 3573644"/>
              <a:gd name="connsiteX161" fmla="*/ 2177677 w 5908718"/>
              <a:gd name="connsiteY161" fmla="*/ 1263287 h 3573644"/>
              <a:gd name="connsiteX162" fmla="*/ 2131945 w 5908718"/>
              <a:gd name="connsiteY162" fmla="*/ 1349727 h 3573644"/>
              <a:gd name="connsiteX163" fmla="*/ 2118487 w 5908718"/>
              <a:gd name="connsiteY163" fmla="*/ 1433073 h 3573644"/>
              <a:gd name="connsiteX164" fmla="*/ 2139039 w 5908718"/>
              <a:gd name="connsiteY164" fmla="*/ 1416480 h 3573644"/>
              <a:gd name="connsiteX165" fmla="*/ 2179188 w 5908718"/>
              <a:gd name="connsiteY165" fmla="*/ 1399886 h 3573644"/>
              <a:gd name="connsiteX166" fmla="*/ 2220263 w 5908718"/>
              <a:gd name="connsiteY166" fmla="*/ 1416480 h 3573644"/>
              <a:gd name="connsiteX167" fmla="*/ 2241564 w 5908718"/>
              <a:gd name="connsiteY167" fmla="*/ 1433073 h 3573644"/>
              <a:gd name="connsiteX168" fmla="*/ 2253347 w 5908718"/>
              <a:gd name="connsiteY168" fmla="*/ 1426851 h 3573644"/>
              <a:gd name="connsiteX169" fmla="*/ 2221297 w 5908718"/>
              <a:gd name="connsiteY169" fmla="*/ 1341809 h 3573644"/>
              <a:gd name="connsiteX170" fmla="*/ 2177677 w 5908718"/>
              <a:gd name="connsiteY170" fmla="*/ 1263287 h 3573644"/>
              <a:gd name="connsiteX171" fmla="*/ 3053690 w 5908718"/>
              <a:gd name="connsiteY171" fmla="*/ 1018585 h 3573644"/>
              <a:gd name="connsiteX172" fmla="*/ 3024272 w 5908718"/>
              <a:gd name="connsiteY172" fmla="*/ 1027790 h 3573644"/>
              <a:gd name="connsiteX173" fmla="*/ 3071778 w 5908718"/>
              <a:gd name="connsiteY173" fmla="*/ 1059719 h 3573644"/>
              <a:gd name="connsiteX174" fmla="*/ 3091106 w 5908718"/>
              <a:gd name="connsiteY174" fmla="*/ 1029421 h 3573644"/>
              <a:gd name="connsiteX175" fmla="*/ 3053690 w 5908718"/>
              <a:gd name="connsiteY175" fmla="*/ 1018585 h 3573644"/>
              <a:gd name="connsiteX176" fmla="*/ 3914286 w 5908718"/>
              <a:gd name="connsiteY176" fmla="*/ 968107 h 3573644"/>
              <a:gd name="connsiteX177" fmla="*/ 3908657 w 5908718"/>
              <a:gd name="connsiteY177" fmla="*/ 973015 h 3573644"/>
              <a:gd name="connsiteX178" fmla="*/ 4017926 w 5908718"/>
              <a:gd name="connsiteY178" fmla="*/ 1080275 h 3573644"/>
              <a:gd name="connsiteX179" fmla="*/ 4194166 w 5908718"/>
              <a:gd name="connsiteY179" fmla="*/ 1106253 h 3573644"/>
              <a:gd name="connsiteX180" fmla="*/ 4233485 w 5908718"/>
              <a:gd name="connsiteY180" fmla="*/ 1088505 h 3573644"/>
              <a:gd name="connsiteX181" fmla="*/ 4141415 w 5908718"/>
              <a:gd name="connsiteY181" fmla="*/ 1050838 h 3573644"/>
              <a:gd name="connsiteX182" fmla="*/ 3957485 w 5908718"/>
              <a:gd name="connsiteY182" fmla="*/ 984095 h 3573644"/>
              <a:gd name="connsiteX183" fmla="*/ 3914286 w 5908718"/>
              <a:gd name="connsiteY183" fmla="*/ 968107 h 3573644"/>
              <a:gd name="connsiteX184" fmla="*/ 4809448 w 5908718"/>
              <a:gd name="connsiteY184" fmla="*/ 782489 h 3573644"/>
              <a:gd name="connsiteX185" fmla="*/ 4764907 w 5908718"/>
              <a:gd name="connsiteY185" fmla="*/ 790107 h 3573644"/>
              <a:gd name="connsiteX186" fmla="*/ 4669494 w 5908718"/>
              <a:gd name="connsiteY186" fmla="*/ 820979 h 3573644"/>
              <a:gd name="connsiteX187" fmla="*/ 4619506 w 5908718"/>
              <a:gd name="connsiteY187" fmla="*/ 868167 h 3573644"/>
              <a:gd name="connsiteX188" fmla="*/ 4668860 w 5908718"/>
              <a:gd name="connsiteY188" fmla="*/ 894768 h 3573644"/>
              <a:gd name="connsiteX189" fmla="*/ 4720507 w 5908718"/>
              <a:gd name="connsiteY189" fmla="*/ 853589 h 3573644"/>
              <a:gd name="connsiteX190" fmla="*/ 4779818 w 5908718"/>
              <a:gd name="connsiteY190" fmla="*/ 888625 h 3573644"/>
              <a:gd name="connsiteX191" fmla="*/ 4746632 w 5908718"/>
              <a:gd name="connsiteY191" fmla="*/ 935378 h 3573644"/>
              <a:gd name="connsiteX192" fmla="*/ 4699108 w 5908718"/>
              <a:gd name="connsiteY192" fmla="*/ 964498 h 3573644"/>
              <a:gd name="connsiteX193" fmla="*/ 4605586 w 5908718"/>
              <a:gd name="connsiteY193" fmla="*/ 1017487 h 3573644"/>
              <a:gd name="connsiteX194" fmla="*/ 4787548 w 5908718"/>
              <a:gd name="connsiteY194" fmla="*/ 1030860 h 3573644"/>
              <a:gd name="connsiteX195" fmla="*/ 4771838 w 5908718"/>
              <a:gd name="connsiteY195" fmla="*/ 1094542 h 3573644"/>
              <a:gd name="connsiteX196" fmla="*/ 4721459 w 5908718"/>
              <a:gd name="connsiteY196" fmla="*/ 1121855 h 3573644"/>
              <a:gd name="connsiteX197" fmla="*/ 4670880 w 5908718"/>
              <a:gd name="connsiteY197" fmla="*/ 1137237 h 3573644"/>
              <a:gd name="connsiteX198" fmla="*/ 4674547 w 5908718"/>
              <a:gd name="connsiteY198" fmla="*/ 1166879 h 3573644"/>
              <a:gd name="connsiteX199" fmla="*/ 4685264 w 5908718"/>
              <a:gd name="connsiteY199" fmla="*/ 1175872 h 3573644"/>
              <a:gd name="connsiteX200" fmla="*/ 4731106 w 5908718"/>
              <a:gd name="connsiteY200" fmla="*/ 1154131 h 3573644"/>
              <a:gd name="connsiteX201" fmla="*/ 4841738 w 5908718"/>
              <a:gd name="connsiteY201" fmla="*/ 1043718 h 3573644"/>
              <a:gd name="connsiteX202" fmla="*/ 4875730 w 5908718"/>
              <a:gd name="connsiteY202" fmla="*/ 1009748 h 3573644"/>
              <a:gd name="connsiteX203" fmla="*/ 4909770 w 5908718"/>
              <a:gd name="connsiteY203" fmla="*/ 948241 h 3573644"/>
              <a:gd name="connsiteX204" fmla="*/ 4863046 w 5908718"/>
              <a:gd name="connsiteY204" fmla="*/ 935267 h 3573644"/>
              <a:gd name="connsiteX205" fmla="*/ 4846193 w 5908718"/>
              <a:gd name="connsiteY205" fmla="*/ 878506 h 3573644"/>
              <a:gd name="connsiteX206" fmla="*/ 4815492 w 5908718"/>
              <a:gd name="connsiteY206" fmla="*/ 782864 h 3573644"/>
              <a:gd name="connsiteX207" fmla="*/ 4809448 w 5908718"/>
              <a:gd name="connsiteY207" fmla="*/ 782489 h 3573644"/>
              <a:gd name="connsiteX208" fmla="*/ 3045104 w 5908718"/>
              <a:gd name="connsiteY208" fmla="*/ 752619 h 3573644"/>
              <a:gd name="connsiteX209" fmla="*/ 3055585 w 5908718"/>
              <a:gd name="connsiteY209" fmla="*/ 822378 h 3573644"/>
              <a:gd name="connsiteX210" fmla="*/ 3013921 w 5908718"/>
              <a:gd name="connsiteY210" fmla="*/ 937947 h 3573644"/>
              <a:gd name="connsiteX211" fmla="*/ 2964963 w 5908718"/>
              <a:gd name="connsiteY211" fmla="*/ 945712 h 3573644"/>
              <a:gd name="connsiteX212" fmla="*/ 2920133 w 5908718"/>
              <a:gd name="connsiteY212" fmla="*/ 898664 h 3573644"/>
              <a:gd name="connsiteX213" fmla="*/ 2929679 w 5908718"/>
              <a:gd name="connsiteY213" fmla="*/ 859240 h 3573644"/>
              <a:gd name="connsiteX214" fmla="*/ 2953592 w 5908718"/>
              <a:gd name="connsiteY214" fmla="*/ 886377 h 3573644"/>
              <a:gd name="connsiteX215" fmla="*/ 2953790 w 5908718"/>
              <a:gd name="connsiteY215" fmla="*/ 919127 h 3573644"/>
              <a:gd name="connsiteX216" fmla="*/ 2982538 w 5908718"/>
              <a:gd name="connsiteY216" fmla="*/ 921639 h 3573644"/>
              <a:gd name="connsiteX217" fmla="*/ 3003408 w 5908718"/>
              <a:gd name="connsiteY217" fmla="*/ 877188 h 3573644"/>
              <a:gd name="connsiteX218" fmla="*/ 2999335 w 5908718"/>
              <a:gd name="connsiteY218" fmla="*/ 856778 h 3573644"/>
              <a:gd name="connsiteX219" fmla="*/ 2953687 w 5908718"/>
              <a:gd name="connsiteY219" fmla="*/ 821734 h 3573644"/>
              <a:gd name="connsiteX220" fmla="*/ 2934341 w 5908718"/>
              <a:gd name="connsiteY220" fmla="*/ 820010 h 3573644"/>
              <a:gd name="connsiteX221" fmla="*/ 2992102 w 5908718"/>
              <a:gd name="connsiteY221" fmla="*/ 771198 h 3573644"/>
              <a:gd name="connsiteX222" fmla="*/ 3045104 w 5908718"/>
              <a:gd name="connsiteY222" fmla="*/ 752619 h 3573644"/>
              <a:gd name="connsiteX223" fmla="*/ 4912863 w 5908718"/>
              <a:gd name="connsiteY223" fmla="*/ 677982 h 3573644"/>
              <a:gd name="connsiteX224" fmla="*/ 4877339 w 5908718"/>
              <a:gd name="connsiteY224" fmla="*/ 682874 h 3573644"/>
              <a:gd name="connsiteX225" fmla="*/ 4795999 w 5908718"/>
              <a:gd name="connsiteY225" fmla="*/ 690058 h 3573644"/>
              <a:gd name="connsiteX226" fmla="*/ 4660136 w 5908718"/>
              <a:gd name="connsiteY226" fmla="*/ 712937 h 3573644"/>
              <a:gd name="connsiteX227" fmla="*/ 4599293 w 5908718"/>
              <a:gd name="connsiteY227" fmla="*/ 721411 h 3573644"/>
              <a:gd name="connsiteX228" fmla="*/ 4545744 w 5908718"/>
              <a:gd name="connsiteY228" fmla="*/ 725774 h 3573644"/>
              <a:gd name="connsiteX229" fmla="*/ 4512176 w 5908718"/>
              <a:gd name="connsiteY229" fmla="*/ 872661 h 3573644"/>
              <a:gd name="connsiteX230" fmla="*/ 4555806 w 5908718"/>
              <a:gd name="connsiteY230" fmla="*/ 827776 h 3573644"/>
              <a:gd name="connsiteX231" fmla="*/ 4701000 w 5908718"/>
              <a:gd name="connsiteY231" fmla="*/ 756961 h 3573644"/>
              <a:gd name="connsiteX232" fmla="*/ 4824244 w 5908718"/>
              <a:gd name="connsiteY232" fmla="*/ 739022 h 3573644"/>
              <a:gd name="connsiteX233" fmla="*/ 4902748 w 5908718"/>
              <a:gd name="connsiteY233" fmla="*/ 731857 h 3573644"/>
              <a:gd name="connsiteX234" fmla="*/ 4897453 w 5908718"/>
              <a:gd name="connsiteY234" fmla="*/ 753453 h 3573644"/>
              <a:gd name="connsiteX235" fmla="*/ 4945152 w 5908718"/>
              <a:gd name="connsiteY235" fmla="*/ 764064 h 3573644"/>
              <a:gd name="connsiteX236" fmla="*/ 4951978 w 5908718"/>
              <a:gd name="connsiteY236" fmla="*/ 681158 h 3573644"/>
              <a:gd name="connsiteX237" fmla="*/ 4912863 w 5908718"/>
              <a:gd name="connsiteY237" fmla="*/ 677982 h 3573644"/>
              <a:gd name="connsiteX238" fmla="*/ 3319022 w 5908718"/>
              <a:gd name="connsiteY238" fmla="*/ 640276 h 3573644"/>
              <a:gd name="connsiteX239" fmla="*/ 3241578 w 5908718"/>
              <a:gd name="connsiteY239" fmla="*/ 665847 h 3573644"/>
              <a:gd name="connsiteX240" fmla="*/ 3145354 w 5908718"/>
              <a:gd name="connsiteY240" fmla="*/ 750036 h 3573644"/>
              <a:gd name="connsiteX241" fmla="*/ 3203432 w 5908718"/>
              <a:gd name="connsiteY241" fmla="*/ 740293 h 3573644"/>
              <a:gd name="connsiteX242" fmla="*/ 3254046 w 5908718"/>
              <a:gd name="connsiteY242" fmla="*/ 711254 h 3573644"/>
              <a:gd name="connsiteX243" fmla="*/ 3257341 w 5908718"/>
              <a:gd name="connsiteY243" fmla="*/ 713328 h 3573644"/>
              <a:gd name="connsiteX244" fmla="*/ 3178828 w 5908718"/>
              <a:gd name="connsiteY244" fmla="*/ 876294 h 3573644"/>
              <a:gd name="connsiteX245" fmla="*/ 3163533 w 5908718"/>
              <a:gd name="connsiteY245" fmla="*/ 984763 h 3573644"/>
              <a:gd name="connsiteX246" fmla="*/ 3191216 w 5908718"/>
              <a:gd name="connsiteY246" fmla="*/ 1031636 h 3573644"/>
              <a:gd name="connsiteX247" fmla="*/ 3202380 w 5908718"/>
              <a:gd name="connsiteY247" fmla="*/ 980765 h 3573644"/>
              <a:gd name="connsiteX248" fmla="*/ 3262716 w 5908718"/>
              <a:gd name="connsiteY248" fmla="*/ 898944 h 3573644"/>
              <a:gd name="connsiteX249" fmla="*/ 3340864 w 5908718"/>
              <a:gd name="connsiteY249" fmla="*/ 950477 h 3573644"/>
              <a:gd name="connsiteX250" fmla="*/ 3345840 w 5908718"/>
              <a:gd name="connsiteY250" fmla="*/ 1050039 h 3573644"/>
              <a:gd name="connsiteX251" fmla="*/ 3331929 w 5908718"/>
              <a:gd name="connsiteY251" fmla="*/ 1146835 h 3573644"/>
              <a:gd name="connsiteX252" fmla="*/ 3327270 w 5908718"/>
              <a:gd name="connsiteY252" fmla="*/ 1188319 h 3573644"/>
              <a:gd name="connsiteX253" fmla="*/ 3350129 w 5908718"/>
              <a:gd name="connsiteY253" fmla="*/ 1134390 h 3573644"/>
              <a:gd name="connsiteX254" fmla="*/ 3378520 w 5908718"/>
              <a:gd name="connsiteY254" fmla="*/ 981168 h 3573644"/>
              <a:gd name="connsiteX255" fmla="*/ 3401600 w 5908718"/>
              <a:gd name="connsiteY255" fmla="*/ 870223 h 3573644"/>
              <a:gd name="connsiteX256" fmla="*/ 3406030 w 5908718"/>
              <a:gd name="connsiteY256" fmla="*/ 818554 h 3573644"/>
              <a:gd name="connsiteX257" fmla="*/ 3255286 w 5908718"/>
              <a:gd name="connsiteY257" fmla="*/ 828560 h 3573644"/>
              <a:gd name="connsiteX258" fmla="*/ 3270822 w 5908718"/>
              <a:gd name="connsiteY258" fmla="*/ 772984 h 3573644"/>
              <a:gd name="connsiteX259" fmla="*/ 3345068 w 5908718"/>
              <a:gd name="connsiteY259" fmla="*/ 705281 h 3573644"/>
              <a:gd name="connsiteX260" fmla="*/ 3396732 w 5908718"/>
              <a:gd name="connsiteY260" fmla="*/ 650119 h 3573644"/>
              <a:gd name="connsiteX261" fmla="*/ 3345168 w 5908718"/>
              <a:gd name="connsiteY261" fmla="*/ 641217 h 3573644"/>
              <a:gd name="connsiteX262" fmla="*/ 3319022 w 5908718"/>
              <a:gd name="connsiteY262" fmla="*/ 640276 h 3573644"/>
              <a:gd name="connsiteX263" fmla="*/ 1436221 w 5908718"/>
              <a:gd name="connsiteY263" fmla="*/ 614124 h 3573644"/>
              <a:gd name="connsiteX264" fmla="*/ 1393070 w 5908718"/>
              <a:gd name="connsiteY264" fmla="*/ 625581 h 3573644"/>
              <a:gd name="connsiteX265" fmla="*/ 1247471 w 5908718"/>
              <a:gd name="connsiteY265" fmla="*/ 816672 h 3573644"/>
              <a:gd name="connsiteX266" fmla="*/ 1259621 w 5908718"/>
              <a:gd name="connsiteY266" fmla="*/ 900912 h 3573644"/>
              <a:gd name="connsiteX267" fmla="*/ 1280791 w 5908718"/>
              <a:gd name="connsiteY267" fmla="*/ 873041 h 3573644"/>
              <a:gd name="connsiteX268" fmla="*/ 1280297 w 5908718"/>
              <a:gd name="connsiteY268" fmla="*/ 924789 h 3573644"/>
              <a:gd name="connsiteX269" fmla="*/ 1312604 w 5908718"/>
              <a:gd name="connsiteY269" fmla="*/ 1114997 h 3573644"/>
              <a:gd name="connsiteX270" fmla="*/ 1337181 w 5908718"/>
              <a:gd name="connsiteY270" fmla="*/ 1079722 h 3573644"/>
              <a:gd name="connsiteX271" fmla="*/ 1336873 w 5908718"/>
              <a:gd name="connsiteY271" fmla="*/ 899284 h 3573644"/>
              <a:gd name="connsiteX272" fmla="*/ 1315833 w 5908718"/>
              <a:gd name="connsiteY272" fmla="*/ 839323 h 3573644"/>
              <a:gd name="connsiteX273" fmla="*/ 1286880 w 5908718"/>
              <a:gd name="connsiteY273" fmla="*/ 835068 h 3573644"/>
              <a:gd name="connsiteX274" fmla="*/ 1440827 w 5908718"/>
              <a:gd name="connsiteY274" fmla="*/ 686363 h 3573644"/>
              <a:gd name="connsiteX275" fmla="*/ 1472120 w 5908718"/>
              <a:gd name="connsiteY275" fmla="*/ 639114 h 3573644"/>
              <a:gd name="connsiteX276" fmla="*/ 1436221 w 5908718"/>
              <a:gd name="connsiteY276" fmla="*/ 614124 h 3573644"/>
              <a:gd name="connsiteX277" fmla="*/ 2994907 w 5908718"/>
              <a:gd name="connsiteY277" fmla="*/ 595861 h 3573644"/>
              <a:gd name="connsiteX278" fmla="*/ 2962926 w 5908718"/>
              <a:gd name="connsiteY278" fmla="*/ 617598 h 3573644"/>
              <a:gd name="connsiteX279" fmla="*/ 2935407 w 5908718"/>
              <a:gd name="connsiteY279" fmla="*/ 676816 h 3573644"/>
              <a:gd name="connsiteX280" fmla="*/ 2902332 w 5908718"/>
              <a:gd name="connsiteY280" fmla="*/ 722766 h 3573644"/>
              <a:gd name="connsiteX281" fmla="*/ 2860801 w 5908718"/>
              <a:gd name="connsiteY281" fmla="*/ 746402 h 3573644"/>
              <a:gd name="connsiteX282" fmla="*/ 2842522 w 5908718"/>
              <a:gd name="connsiteY282" fmla="*/ 760808 h 3573644"/>
              <a:gd name="connsiteX283" fmla="*/ 2860290 w 5908718"/>
              <a:gd name="connsiteY283" fmla="*/ 775441 h 3573644"/>
              <a:gd name="connsiteX284" fmla="*/ 2885962 w 5908718"/>
              <a:gd name="connsiteY284" fmla="*/ 878634 h 3573644"/>
              <a:gd name="connsiteX285" fmla="*/ 2893865 w 5908718"/>
              <a:gd name="connsiteY285" fmla="*/ 967196 h 3573644"/>
              <a:gd name="connsiteX286" fmla="*/ 2872342 w 5908718"/>
              <a:gd name="connsiteY286" fmla="*/ 967712 h 3573644"/>
              <a:gd name="connsiteX287" fmla="*/ 2797158 w 5908718"/>
              <a:gd name="connsiteY287" fmla="*/ 992841 h 3573644"/>
              <a:gd name="connsiteX288" fmla="*/ 2864101 w 5908718"/>
              <a:gd name="connsiteY288" fmla="*/ 1014574 h 3573644"/>
              <a:gd name="connsiteX289" fmla="*/ 2940034 w 5908718"/>
              <a:gd name="connsiteY289" fmla="*/ 992943 h 3573644"/>
              <a:gd name="connsiteX290" fmla="*/ 2965428 w 5908718"/>
              <a:gd name="connsiteY290" fmla="*/ 988812 h 3573644"/>
              <a:gd name="connsiteX291" fmla="*/ 2906606 w 5908718"/>
              <a:gd name="connsiteY291" fmla="*/ 1026532 h 3573644"/>
              <a:gd name="connsiteX292" fmla="*/ 2854967 w 5908718"/>
              <a:gd name="connsiteY292" fmla="*/ 1078630 h 3573644"/>
              <a:gd name="connsiteX293" fmla="*/ 2872333 w 5908718"/>
              <a:gd name="connsiteY293" fmla="*/ 1101617 h 3573644"/>
              <a:gd name="connsiteX294" fmla="*/ 2929638 w 5908718"/>
              <a:gd name="connsiteY294" fmla="*/ 1084941 h 3573644"/>
              <a:gd name="connsiteX295" fmla="*/ 2938431 w 5908718"/>
              <a:gd name="connsiteY295" fmla="*/ 1063561 h 3573644"/>
              <a:gd name="connsiteX296" fmla="*/ 2932658 w 5908718"/>
              <a:gd name="connsiteY296" fmla="*/ 1047475 h 3573644"/>
              <a:gd name="connsiteX297" fmla="*/ 2946681 w 5908718"/>
              <a:gd name="connsiteY297" fmla="*/ 1016562 h 3573644"/>
              <a:gd name="connsiteX298" fmla="*/ 2994346 w 5908718"/>
              <a:gd name="connsiteY298" fmla="*/ 1003806 h 3573644"/>
              <a:gd name="connsiteX299" fmla="*/ 3031681 w 5908718"/>
              <a:gd name="connsiteY299" fmla="*/ 992019 h 3573644"/>
              <a:gd name="connsiteX300" fmla="*/ 3083128 w 5908718"/>
              <a:gd name="connsiteY300" fmla="*/ 964367 h 3573644"/>
              <a:gd name="connsiteX301" fmla="*/ 3092832 w 5908718"/>
              <a:gd name="connsiteY301" fmla="*/ 932618 h 3573644"/>
              <a:gd name="connsiteX302" fmla="*/ 3071798 w 5908718"/>
              <a:gd name="connsiteY302" fmla="*/ 916024 h 3573644"/>
              <a:gd name="connsiteX303" fmla="*/ 3081392 w 5908718"/>
              <a:gd name="connsiteY303" fmla="*/ 827858 h 3573644"/>
              <a:gd name="connsiteX304" fmla="*/ 3109560 w 5908718"/>
              <a:gd name="connsiteY304" fmla="*/ 732800 h 3573644"/>
              <a:gd name="connsiteX305" fmla="*/ 3130582 w 5908718"/>
              <a:gd name="connsiteY305" fmla="*/ 707816 h 3573644"/>
              <a:gd name="connsiteX306" fmla="*/ 3108929 w 5908718"/>
              <a:gd name="connsiteY306" fmla="*/ 689192 h 3573644"/>
              <a:gd name="connsiteX307" fmla="*/ 3087276 w 5908718"/>
              <a:gd name="connsiteY307" fmla="*/ 636981 h 3573644"/>
              <a:gd name="connsiteX308" fmla="*/ 3068194 w 5908718"/>
              <a:gd name="connsiteY308" fmla="*/ 603396 h 3573644"/>
              <a:gd name="connsiteX309" fmla="*/ 3029199 w 5908718"/>
              <a:gd name="connsiteY309" fmla="*/ 647555 h 3573644"/>
              <a:gd name="connsiteX310" fmla="*/ 3041644 w 5908718"/>
              <a:gd name="connsiteY310" fmla="*/ 661474 h 3573644"/>
              <a:gd name="connsiteX311" fmla="*/ 3054090 w 5908718"/>
              <a:gd name="connsiteY311" fmla="*/ 664047 h 3573644"/>
              <a:gd name="connsiteX312" fmla="*/ 3035422 w 5908718"/>
              <a:gd name="connsiteY312" fmla="*/ 677066 h 3573644"/>
              <a:gd name="connsiteX313" fmla="*/ 2989790 w 5908718"/>
              <a:gd name="connsiteY313" fmla="*/ 686845 h 3573644"/>
              <a:gd name="connsiteX314" fmla="*/ 2958707 w 5908718"/>
              <a:gd name="connsiteY314" fmla="*/ 681065 h 3573644"/>
              <a:gd name="connsiteX315" fmla="*/ 3004187 w 5908718"/>
              <a:gd name="connsiteY315" fmla="*/ 619990 h 3573644"/>
              <a:gd name="connsiteX316" fmla="*/ 3012606 w 5908718"/>
              <a:gd name="connsiteY316" fmla="*/ 607545 h 3573644"/>
              <a:gd name="connsiteX317" fmla="*/ 2994907 w 5908718"/>
              <a:gd name="connsiteY317" fmla="*/ 595861 h 3573644"/>
              <a:gd name="connsiteX318" fmla="*/ 1660820 w 5908718"/>
              <a:gd name="connsiteY318" fmla="*/ 579747 h 3573644"/>
              <a:gd name="connsiteX319" fmla="*/ 1643437 w 5908718"/>
              <a:gd name="connsiteY319" fmla="*/ 599788 h 3573644"/>
              <a:gd name="connsiteX320" fmla="*/ 1635345 w 5908718"/>
              <a:gd name="connsiteY320" fmla="*/ 656206 h 3573644"/>
              <a:gd name="connsiteX321" fmla="*/ 1587414 w 5908718"/>
              <a:gd name="connsiteY321" fmla="*/ 711254 h 3573644"/>
              <a:gd name="connsiteX322" fmla="*/ 1534466 w 5908718"/>
              <a:gd name="connsiteY322" fmla="*/ 736185 h 3573644"/>
              <a:gd name="connsiteX323" fmla="*/ 1508948 w 5908718"/>
              <a:gd name="connsiteY323" fmla="*/ 767298 h 3573644"/>
              <a:gd name="connsiteX324" fmla="*/ 1559464 w 5908718"/>
              <a:gd name="connsiteY324" fmla="*/ 773480 h 3573644"/>
              <a:gd name="connsiteX325" fmla="*/ 1610573 w 5908718"/>
              <a:gd name="connsiteY325" fmla="*/ 773480 h 3573644"/>
              <a:gd name="connsiteX326" fmla="*/ 1602106 w 5908718"/>
              <a:gd name="connsiteY326" fmla="*/ 795784 h 3573644"/>
              <a:gd name="connsiteX327" fmla="*/ 1479909 w 5908718"/>
              <a:gd name="connsiteY327" fmla="*/ 872569 h 3573644"/>
              <a:gd name="connsiteX328" fmla="*/ 1392055 w 5908718"/>
              <a:gd name="connsiteY328" fmla="*/ 917479 h 3573644"/>
              <a:gd name="connsiteX329" fmla="*/ 1416945 w 5908718"/>
              <a:gd name="connsiteY329" fmla="*/ 931109 h 3573644"/>
              <a:gd name="connsiteX330" fmla="*/ 1530777 w 5908718"/>
              <a:gd name="connsiteY330" fmla="*/ 910200 h 3573644"/>
              <a:gd name="connsiteX331" fmla="*/ 1609849 w 5908718"/>
              <a:gd name="connsiteY331" fmla="*/ 910531 h 3573644"/>
              <a:gd name="connsiteX332" fmla="*/ 1515365 w 5908718"/>
              <a:gd name="connsiteY332" fmla="*/ 991343 h 3573644"/>
              <a:gd name="connsiteX333" fmla="*/ 1575452 w 5908718"/>
              <a:gd name="connsiteY333" fmla="*/ 1023903 h 3573644"/>
              <a:gd name="connsiteX334" fmla="*/ 1554033 w 5908718"/>
              <a:gd name="connsiteY334" fmla="*/ 1067542 h 3573644"/>
              <a:gd name="connsiteX335" fmla="*/ 1491944 w 5908718"/>
              <a:gd name="connsiteY335" fmla="*/ 1123723 h 3573644"/>
              <a:gd name="connsiteX336" fmla="*/ 1734818 w 5908718"/>
              <a:gd name="connsiteY336" fmla="*/ 1094415 h 3573644"/>
              <a:gd name="connsiteX337" fmla="*/ 1751007 w 5908718"/>
              <a:gd name="connsiteY337" fmla="*/ 1055316 h 3573644"/>
              <a:gd name="connsiteX338" fmla="*/ 1696563 w 5908718"/>
              <a:gd name="connsiteY338" fmla="*/ 1046916 h 3573644"/>
              <a:gd name="connsiteX339" fmla="*/ 1676617 w 5908718"/>
              <a:gd name="connsiteY339" fmla="*/ 1014645 h 3573644"/>
              <a:gd name="connsiteX340" fmla="*/ 1718100 w 5908718"/>
              <a:gd name="connsiteY340" fmla="*/ 980017 h 3573644"/>
              <a:gd name="connsiteX341" fmla="*/ 1751500 w 5908718"/>
              <a:gd name="connsiteY341" fmla="*/ 956124 h 3573644"/>
              <a:gd name="connsiteX342" fmla="*/ 1701181 w 5908718"/>
              <a:gd name="connsiteY342" fmla="*/ 929982 h 3573644"/>
              <a:gd name="connsiteX343" fmla="*/ 1674236 w 5908718"/>
              <a:gd name="connsiteY343" fmla="*/ 905600 h 3573644"/>
              <a:gd name="connsiteX344" fmla="*/ 1672681 w 5908718"/>
              <a:gd name="connsiteY344" fmla="*/ 876141 h 3573644"/>
              <a:gd name="connsiteX345" fmla="*/ 1730115 w 5908718"/>
              <a:gd name="connsiteY345" fmla="*/ 861998 h 3573644"/>
              <a:gd name="connsiteX346" fmla="*/ 1790579 w 5908718"/>
              <a:gd name="connsiteY346" fmla="*/ 838769 h 3573644"/>
              <a:gd name="connsiteX347" fmla="*/ 1706400 w 5908718"/>
              <a:gd name="connsiteY347" fmla="*/ 817321 h 3573644"/>
              <a:gd name="connsiteX348" fmla="*/ 1679957 w 5908718"/>
              <a:gd name="connsiteY348" fmla="*/ 774643 h 3573644"/>
              <a:gd name="connsiteX349" fmla="*/ 1717291 w 5908718"/>
              <a:gd name="connsiteY349" fmla="*/ 736567 h 3573644"/>
              <a:gd name="connsiteX350" fmla="*/ 1743202 w 5908718"/>
              <a:gd name="connsiteY350" fmla="*/ 711580 h 3573644"/>
              <a:gd name="connsiteX351" fmla="*/ 1688146 w 5908718"/>
              <a:gd name="connsiteY351" fmla="*/ 683796 h 3573644"/>
              <a:gd name="connsiteX352" fmla="*/ 1680049 w 5908718"/>
              <a:gd name="connsiteY352" fmla="*/ 638944 h 3573644"/>
              <a:gd name="connsiteX353" fmla="*/ 1672300 w 5908718"/>
              <a:gd name="connsiteY353" fmla="*/ 583656 h 3573644"/>
              <a:gd name="connsiteX354" fmla="*/ 1660820 w 5908718"/>
              <a:gd name="connsiteY354" fmla="*/ 579747 h 3573644"/>
              <a:gd name="connsiteX355" fmla="*/ 4652192 w 5908718"/>
              <a:gd name="connsiteY355" fmla="*/ 553868 h 3573644"/>
              <a:gd name="connsiteX356" fmla="*/ 4623374 w 5908718"/>
              <a:gd name="connsiteY356" fmla="*/ 564622 h 3573644"/>
              <a:gd name="connsiteX357" fmla="*/ 4601048 w 5908718"/>
              <a:gd name="connsiteY357" fmla="*/ 607197 h 3573644"/>
              <a:gd name="connsiteX358" fmla="*/ 4626065 w 5908718"/>
              <a:gd name="connsiteY358" fmla="*/ 633452 h 3573644"/>
              <a:gd name="connsiteX359" fmla="*/ 4689598 w 5908718"/>
              <a:gd name="connsiteY359" fmla="*/ 624677 h 3573644"/>
              <a:gd name="connsiteX360" fmla="*/ 4734818 w 5908718"/>
              <a:gd name="connsiteY360" fmla="*/ 624486 h 3573644"/>
              <a:gd name="connsiteX361" fmla="*/ 4713445 w 5908718"/>
              <a:gd name="connsiteY361" fmla="*/ 581870 h 3573644"/>
              <a:gd name="connsiteX362" fmla="*/ 4671961 w 5908718"/>
              <a:gd name="connsiteY362" fmla="*/ 564991 h 3573644"/>
              <a:gd name="connsiteX363" fmla="*/ 4652192 w 5908718"/>
              <a:gd name="connsiteY363" fmla="*/ 553868 h 3573644"/>
              <a:gd name="connsiteX364" fmla="*/ 544362 w 5908718"/>
              <a:gd name="connsiteY364" fmla="*/ 537021 h 3573644"/>
              <a:gd name="connsiteX365" fmla="*/ 1168643 w 5908718"/>
              <a:gd name="connsiteY365" fmla="*/ 1161354 h 3573644"/>
              <a:gd name="connsiteX366" fmla="*/ 2428117 w 5908718"/>
              <a:gd name="connsiteY366" fmla="*/ 2424539 h 3573644"/>
              <a:gd name="connsiteX367" fmla="*/ 3063309 w 5908718"/>
              <a:gd name="connsiteY367" fmla="*/ 3063392 h 3573644"/>
              <a:gd name="connsiteX368" fmla="*/ 4328106 w 5908718"/>
              <a:gd name="connsiteY368" fmla="*/ 1804634 h 3573644"/>
              <a:gd name="connsiteX369" fmla="*/ 5592904 w 5908718"/>
              <a:gd name="connsiteY369" fmla="*/ 541449 h 3573644"/>
              <a:gd name="connsiteX370" fmla="*/ 5545208 w 5908718"/>
              <a:gd name="connsiteY370" fmla="*/ 537021 h 3573644"/>
              <a:gd name="connsiteX371" fmla="*/ 5497512 w 5908718"/>
              <a:gd name="connsiteY371" fmla="*/ 537021 h 3573644"/>
              <a:gd name="connsiteX372" fmla="*/ 3062254 w 5908718"/>
              <a:gd name="connsiteY372" fmla="*/ 2955533 h 3573644"/>
              <a:gd name="connsiteX373" fmla="*/ 644421 w 5908718"/>
              <a:gd name="connsiteY373" fmla="*/ 537021 h 3573644"/>
              <a:gd name="connsiteX374" fmla="*/ 4896518 w 5908718"/>
              <a:gd name="connsiteY374" fmla="*/ 534760 h 3573644"/>
              <a:gd name="connsiteX375" fmla="*/ 4859669 w 5908718"/>
              <a:gd name="connsiteY375" fmla="*/ 545989 h 3573644"/>
              <a:gd name="connsiteX376" fmla="*/ 4834754 w 5908718"/>
              <a:gd name="connsiteY376" fmla="*/ 581598 h 3573644"/>
              <a:gd name="connsiteX377" fmla="*/ 4800346 w 5908718"/>
              <a:gd name="connsiteY377" fmla="*/ 627362 h 3573644"/>
              <a:gd name="connsiteX378" fmla="*/ 4775674 w 5908718"/>
              <a:gd name="connsiteY378" fmla="*/ 653176 h 3573644"/>
              <a:gd name="connsiteX379" fmla="*/ 4798170 w 5908718"/>
              <a:gd name="connsiteY379" fmla="*/ 634509 h 3573644"/>
              <a:gd name="connsiteX380" fmla="*/ 4858029 w 5908718"/>
              <a:gd name="connsiteY380" fmla="*/ 595099 h 3573644"/>
              <a:gd name="connsiteX381" fmla="*/ 4896518 w 5908718"/>
              <a:gd name="connsiteY381" fmla="*/ 534760 h 3573644"/>
              <a:gd name="connsiteX382" fmla="*/ 3975584 w 5908718"/>
              <a:gd name="connsiteY382" fmla="*/ 531649 h 3573644"/>
              <a:gd name="connsiteX383" fmla="*/ 3952216 w 5908718"/>
              <a:gd name="connsiteY383" fmla="*/ 541724 h 3573644"/>
              <a:gd name="connsiteX384" fmla="*/ 3912716 w 5908718"/>
              <a:gd name="connsiteY384" fmla="*/ 638245 h 3573644"/>
              <a:gd name="connsiteX385" fmla="*/ 3882796 w 5908718"/>
              <a:gd name="connsiteY385" fmla="*/ 774650 h 3573644"/>
              <a:gd name="connsiteX386" fmla="*/ 3839194 w 5908718"/>
              <a:gd name="connsiteY386" fmla="*/ 781959 h 3573644"/>
              <a:gd name="connsiteX387" fmla="*/ 3742723 w 5908718"/>
              <a:gd name="connsiteY387" fmla="*/ 840652 h 3573644"/>
              <a:gd name="connsiteX388" fmla="*/ 3742723 w 5908718"/>
              <a:gd name="connsiteY388" fmla="*/ 863003 h 3573644"/>
              <a:gd name="connsiteX389" fmla="*/ 3860004 w 5908718"/>
              <a:gd name="connsiteY389" fmla="*/ 853171 h 3573644"/>
              <a:gd name="connsiteX390" fmla="*/ 3850255 w 5908718"/>
              <a:gd name="connsiteY390" fmla="*/ 875552 h 3573644"/>
              <a:gd name="connsiteX391" fmla="*/ 3822754 w 5908718"/>
              <a:gd name="connsiteY391" fmla="*/ 942828 h 3573644"/>
              <a:gd name="connsiteX392" fmla="*/ 3727387 w 5908718"/>
              <a:gd name="connsiteY392" fmla="*/ 1069354 h 3573644"/>
              <a:gd name="connsiteX393" fmla="*/ 3703944 w 5908718"/>
              <a:gd name="connsiteY393" fmla="*/ 1110396 h 3573644"/>
              <a:gd name="connsiteX394" fmla="*/ 3818770 w 5908718"/>
              <a:gd name="connsiteY394" fmla="*/ 1010765 h 3573644"/>
              <a:gd name="connsiteX395" fmla="*/ 3912579 w 5908718"/>
              <a:gd name="connsiteY395" fmla="*/ 894379 h 3573644"/>
              <a:gd name="connsiteX396" fmla="*/ 3985875 w 5908718"/>
              <a:gd name="connsiteY396" fmla="*/ 816166 h 3573644"/>
              <a:gd name="connsiteX397" fmla="*/ 4064223 w 5908718"/>
              <a:gd name="connsiteY397" fmla="*/ 793860 h 3573644"/>
              <a:gd name="connsiteX398" fmla="*/ 4079582 w 5908718"/>
              <a:gd name="connsiteY398" fmla="*/ 756632 h 3573644"/>
              <a:gd name="connsiteX399" fmla="*/ 4024490 w 5908718"/>
              <a:gd name="connsiteY399" fmla="*/ 742652 h 3573644"/>
              <a:gd name="connsiteX400" fmla="*/ 3971680 w 5908718"/>
              <a:gd name="connsiteY400" fmla="*/ 627500 h 3573644"/>
              <a:gd name="connsiteX401" fmla="*/ 3986200 w 5908718"/>
              <a:gd name="connsiteY401" fmla="*/ 553844 h 3573644"/>
              <a:gd name="connsiteX402" fmla="*/ 3975584 w 5908718"/>
              <a:gd name="connsiteY402" fmla="*/ 531649 h 3573644"/>
              <a:gd name="connsiteX403" fmla="*/ 453054 w 5908718"/>
              <a:gd name="connsiteY403" fmla="*/ 528345 h 3573644"/>
              <a:gd name="connsiteX404" fmla="*/ 328853 w 5908718"/>
              <a:gd name="connsiteY404" fmla="*/ 537021 h 3573644"/>
              <a:gd name="connsiteX405" fmla="*/ 690585 w 5908718"/>
              <a:gd name="connsiteY405" fmla="*/ 900006 h 3573644"/>
              <a:gd name="connsiteX406" fmla="*/ 2056974 w 5908718"/>
              <a:gd name="connsiteY406" fmla="*/ 2271049 h 3573644"/>
              <a:gd name="connsiteX407" fmla="*/ 3061636 w 5908718"/>
              <a:gd name="connsiteY407" fmla="*/ 3279108 h 3573644"/>
              <a:gd name="connsiteX408" fmla="*/ 4430937 w 5908718"/>
              <a:gd name="connsiteY408" fmla="*/ 1910139 h 3573644"/>
              <a:gd name="connsiteX409" fmla="*/ 5804430 w 5908718"/>
              <a:gd name="connsiteY409" fmla="*/ 539096 h 3573644"/>
              <a:gd name="connsiteX410" fmla="*/ 5748478 w 5908718"/>
              <a:gd name="connsiteY410" fmla="*/ 537021 h 3573644"/>
              <a:gd name="connsiteX411" fmla="*/ 5688336 w 5908718"/>
              <a:gd name="connsiteY411" fmla="*/ 537021 h 3573644"/>
              <a:gd name="connsiteX412" fmla="*/ 3061680 w 5908718"/>
              <a:gd name="connsiteY412" fmla="*/ 3146359 h 3573644"/>
              <a:gd name="connsiteX413" fmla="*/ 2323768 w 5908718"/>
              <a:gd name="connsiteY413" fmla="*/ 512131 h 3573644"/>
              <a:gd name="connsiteX414" fmla="*/ 2298878 w 5908718"/>
              <a:gd name="connsiteY414" fmla="*/ 533413 h 3573644"/>
              <a:gd name="connsiteX415" fmla="*/ 2290786 w 5908718"/>
              <a:gd name="connsiteY415" fmla="*/ 595099 h 3573644"/>
              <a:gd name="connsiteX416" fmla="*/ 2283090 w 5908718"/>
              <a:gd name="connsiteY416" fmla="*/ 655744 h 3573644"/>
              <a:gd name="connsiteX417" fmla="*/ 2222939 w 5908718"/>
              <a:gd name="connsiteY417" fmla="*/ 675390 h 3573644"/>
              <a:gd name="connsiteX418" fmla="*/ 2151540 w 5908718"/>
              <a:gd name="connsiteY418" fmla="*/ 700454 h 3573644"/>
              <a:gd name="connsiteX419" fmla="*/ 2145910 w 5908718"/>
              <a:gd name="connsiteY419" fmla="*/ 739425 h 3573644"/>
              <a:gd name="connsiteX420" fmla="*/ 2200114 w 5908718"/>
              <a:gd name="connsiteY420" fmla="*/ 752738 h 3573644"/>
              <a:gd name="connsiteX421" fmla="*/ 2241005 w 5908718"/>
              <a:gd name="connsiteY421" fmla="*/ 763597 h 3573644"/>
              <a:gd name="connsiteX422" fmla="*/ 2124799 w 5908718"/>
              <a:gd name="connsiteY422" fmla="*/ 944199 h 3573644"/>
              <a:gd name="connsiteX423" fmla="*/ 2036510 w 5908718"/>
              <a:gd name="connsiteY423" fmla="*/ 1082002 h 3573644"/>
              <a:gd name="connsiteX424" fmla="*/ 2046724 w 5908718"/>
              <a:gd name="connsiteY424" fmla="*/ 1073351 h 3573644"/>
              <a:gd name="connsiteX425" fmla="*/ 2064635 w 5908718"/>
              <a:gd name="connsiteY425" fmla="*/ 1059719 h 3573644"/>
              <a:gd name="connsiteX426" fmla="*/ 2090712 w 5908718"/>
              <a:gd name="connsiteY426" fmla="*/ 1036522 h 3573644"/>
              <a:gd name="connsiteX427" fmla="*/ 2181200 w 5908718"/>
              <a:gd name="connsiteY427" fmla="*/ 936591 h 3573644"/>
              <a:gd name="connsiteX428" fmla="*/ 2267455 w 5908718"/>
              <a:gd name="connsiteY428" fmla="*/ 839744 h 3573644"/>
              <a:gd name="connsiteX429" fmla="*/ 2290786 w 5908718"/>
              <a:gd name="connsiteY429" fmla="*/ 947731 h 3573644"/>
              <a:gd name="connsiteX430" fmla="*/ 2272872 w 5908718"/>
              <a:gd name="connsiteY430" fmla="*/ 1079622 h 3573644"/>
              <a:gd name="connsiteX431" fmla="*/ 2265551 w 5908718"/>
              <a:gd name="connsiteY431" fmla="*/ 1104935 h 3573644"/>
              <a:gd name="connsiteX432" fmla="*/ 2272171 w 5908718"/>
              <a:gd name="connsiteY432" fmla="*/ 1138490 h 3573644"/>
              <a:gd name="connsiteX433" fmla="*/ 2296568 w 5908718"/>
              <a:gd name="connsiteY433" fmla="*/ 1124019 h 3573644"/>
              <a:gd name="connsiteX434" fmla="*/ 2326710 w 5908718"/>
              <a:gd name="connsiteY434" fmla="*/ 1064703 h 3573644"/>
              <a:gd name="connsiteX435" fmla="*/ 2340567 w 5908718"/>
              <a:gd name="connsiteY435" fmla="*/ 979661 h 3573644"/>
              <a:gd name="connsiteX436" fmla="*/ 2349139 w 5908718"/>
              <a:gd name="connsiteY436" fmla="*/ 918673 h 3573644"/>
              <a:gd name="connsiteX437" fmla="*/ 2398754 w 5908718"/>
              <a:gd name="connsiteY437" fmla="*/ 939471 h 3573644"/>
              <a:gd name="connsiteX438" fmla="*/ 2482415 w 5908718"/>
              <a:gd name="connsiteY438" fmla="*/ 977067 h 3573644"/>
              <a:gd name="connsiteX439" fmla="*/ 2535092 w 5908718"/>
              <a:gd name="connsiteY439" fmla="*/ 980109 h 3573644"/>
              <a:gd name="connsiteX440" fmla="*/ 2563873 w 5908718"/>
              <a:gd name="connsiteY440" fmla="*/ 976373 h 3573644"/>
              <a:gd name="connsiteX441" fmla="*/ 2587813 w 5908718"/>
              <a:gd name="connsiteY441" fmla="*/ 981174 h 3573644"/>
              <a:gd name="connsiteX442" fmla="*/ 2490282 w 5908718"/>
              <a:gd name="connsiteY442" fmla="*/ 904856 h 3573644"/>
              <a:gd name="connsiteX443" fmla="*/ 2365457 w 5908718"/>
              <a:gd name="connsiteY443" fmla="*/ 812723 h 3573644"/>
              <a:gd name="connsiteX444" fmla="*/ 2351106 w 5908718"/>
              <a:gd name="connsiteY444" fmla="*/ 776635 h 3573644"/>
              <a:gd name="connsiteX445" fmla="*/ 2403610 w 5908718"/>
              <a:gd name="connsiteY445" fmla="*/ 711392 h 3573644"/>
              <a:gd name="connsiteX446" fmla="*/ 2389465 w 5908718"/>
              <a:gd name="connsiteY446" fmla="*/ 651034 h 3573644"/>
              <a:gd name="connsiteX447" fmla="*/ 2340567 w 5908718"/>
              <a:gd name="connsiteY447" fmla="*/ 652390 h 3573644"/>
              <a:gd name="connsiteX448" fmla="*/ 2340567 w 5908718"/>
              <a:gd name="connsiteY448" fmla="*/ 582260 h 3573644"/>
              <a:gd name="connsiteX449" fmla="*/ 2323768 w 5908718"/>
              <a:gd name="connsiteY449" fmla="*/ 512131 h 3573644"/>
              <a:gd name="connsiteX450" fmla="*/ 5562343 w 5908718"/>
              <a:gd name="connsiteY450" fmla="*/ 0 h 3573644"/>
              <a:gd name="connsiteX451" fmla="*/ 5643954 w 5908718"/>
              <a:gd name="connsiteY451" fmla="*/ 0 h 3573644"/>
              <a:gd name="connsiteX452" fmla="*/ 5660643 w 5908718"/>
              <a:gd name="connsiteY452" fmla="*/ 16806 h 3573644"/>
              <a:gd name="connsiteX453" fmla="*/ 5855750 w 5908718"/>
              <a:gd name="connsiteY453" fmla="*/ 213598 h 3573644"/>
              <a:gd name="connsiteX454" fmla="*/ 5908718 w 5908718"/>
              <a:gd name="connsiteY454" fmla="*/ 267149 h 3573644"/>
              <a:gd name="connsiteX455" fmla="*/ 5908718 w 5908718"/>
              <a:gd name="connsiteY455" fmla="*/ 347140 h 3573644"/>
              <a:gd name="connsiteX456" fmla="*/ 2451059 w 5908718"/>
              <a:gd name="connsiteY456" fmla="*/ 0 h 3573644"/>
              <a:gd name="connsiteX457" fmla="*/ 3016888 w 5908718"/>
              <a:gd name="connsiteY457" fmla="*/ 0 h 3573644"/>
              <a:gd name="connsiteX458" fmla="*/ 3030896 w 5908718"/>
              <a:gd name="connsiteY458" fmla="*/ 7480 h 3573644"/>
              <a:gd name="connsiteX459" fmla="*/ 3046153 w 5908718"/>
              <a:gd name="connsiteY459" fmla="*/ 14323 h 3573644"/>
              <a:gd name="connsiteX460" fmla="*/ 3051237 w 5908718"/>
              <a:gd name="connsiteY460" fmla="*/ 6879 h 3573644"/>
              <a:gd name="connsiteX461" fmla="*/ 3050370 w 5908718"/>
              <a:gd name="connsiteY461" fmla="*/ 0 h 3573644"/>
              <a:gd name="connsiteX462" fmla="*/ 3665115 w 5908718"/>
              <a:gd name="connsiteY462" fmla="*/ 0 h 3573644"/>
              <a:gd name="connsiteX463" fmla="*/ 3750167 w 5908718"/>
              <a:gd name="connsiteY463" fmla="*/ 49870 h 3573644"/>
              <a:gd name="connsiteX464" fmla="*/ 4027328 w 5908718"/>
              <a:gd name="connsiteY464" fmla="*/ 214708 h 3573644"/>
              <a:gd name="connsiteX465" fmla="*/ 4141409 w 5908718"/>
              <a:gd name="connsiteY465" fmla="*/ 279820 h 3573644"/>
              <a:gd name="connsiteX466" fmla="*/ 4149263 w 5908718"/>
              <a:gd name="connsiteY466" fmla="*/ 288148 h 3573644"/>
              <a:gd name="connsiteX467" fmla="*/ 3056336 w 5908718"/>
              <a:gd name="connsiteY467" fmla="*/ 290222 h 3573644"/>
              <a:gd name="connsiteX468" fmla="*/ 1963410 w 5908718"/>
              <a:gd name="connsiteY468" fmla="*/ 283969 h 3573644"/>
              <a:gd name="connsiteX469" fmla="*/ 2021313 w 5908718"/>
              <a:gd name="connsiteY469" fmla="*/ 249987 h 3573644"/>
              <a:gd name="connsiteX470" fmla="*/ 2253449 w 5908718"/>
              <a:gd name="connsiteY470" fmla="*/ 113623 h 3573644"/>
              <a:gd name="connsiteX471" fmla="*/ 2422213 w 5908718"/>
              <a:gd name="connsiteY471" fmla="*/ 16291 h 3573644"/>
              <a:gd name="connsiteX472" fmla="*/ 488781 w 5908718"/>
              <a:gd name="connsiteY472" fmla="*/ 0 h 3573644"/>
              <a:gd name="connsiteX473" fmla="*/ 567328 w 5908718"/>
              <a:gd name="connsiteY473" fmla="*/ 0 h 3573644"/>
              <a:gd name="connsiteX474" fmla="*/ 127027 w 5908718"/>
              <a:gd name="connsiteY474" fmla="*/ 441609 h 3573644"/>
              <a:gd name="connsiteX475" fmla="*/ 662582 w 5908718"/>
              <a:gd name="connsiteY475" fmla="*/ 454282 h 3573644"/>
              <a:gd name="connsiteX476" fmla="*/ 1115246 w 5908718"/>
              <a:gd name="connsiteY476" fmla="*/ 0 h 3573644"/>
              <a:gd name="connsiteX477" fmla="*/ 2076969 w 5908718"/>
              <a:gd name="connsiteY477" fmla="*/ 0 h 3573644"/>
              <a:gd name="connsiteX478" fmla="*/ 2077729 w 5908718"/>
              <a:gd name="connsiteY478" fmla="*/ 1247 h 3573644"/>
              <a:gd name="connsiteX479" fmla="*/ 2102919 w 5908718"/>
              <a:gd name="connsiteY479" fmla="*/ 2846 h 3573644"/>
              <a:gd name="connsiteX480" fmla="*/ 2109805 w 5908718"/>
              <a:gd name="connsiteY480" fmla="*/ 0 h 3573644"/>
              <a:gd name="connsiteX481" fmla="*/ 2258284 w 5908718"/>
              <a:gd name="connsiteY481" fmla="*/ 0 h 3573644"/>
              <a:gd name="connsiteX482" fmla="*/ 2177377 w 5908718"/>
              <a:gd name="connsiteY482" fmla="*/ 46375 h 3573644"/>
              <a:gd name="connsiteX483" fmla="*/ 2104107 w 5908718"/>
              <a:gd name="connsiteY483" fmla="*/ 89143 h 3573644"/>
              <a:gd name="connsiteX484" fmla="*/ 1851056 w 5908718"/>
              <a:gd name="connsiteY484" fmla="*/ 238209 h 3573644"/>
              <a:gd name="connsiteX485" fmla="*/ 1658427 w 5908718"/>
              <a:gd name="connsiteY485" fmla="*/ 369859 h 3573644"/>
              <a:gd name="connsiteX486" fmla="*/ 1774417 w 5908718"/>
              <a:gd name="connsiteY486" fmla="*/ 381687 h 3573644"/>
              <a:gd name="connsiteX487" fmla="*/ 1891393 w 5908718"/>
              <a:gd name="connsiteY487" fmla="*/ 388139 h 3573644"/>
              <a:gd name="connsiteX488" fmla="*/ 1888391 w 5908718"/>
              <a:gd name="connsiteY488" fmla="*/ 333750 h 3573644"/>
              <a:gd name="connsiteX489" fmla="*/ 4231124 w 5908718"/>
              <a:gd name="connsiteY489" fmla="*/ 337840 h 3573644"/>
              <a:gd name="connsiteX490" fmla="*/ 4229602 w 5908718"/>
              <a:gd name="connsiteY490" fmla="*/ 356537 h 3573644"/>
              <a:gd name="connsiteX491" fmla="*/ 4346312 w 5908718"/>
              <a:gd name="connsiteY491" fmla="*/ 381691 h 3573644"/>
              <a:gd name="connsiteX492" fmla="*/ 4464540 w 5908718"/>
              <a:gd name="connsiteY492" fmla="*/ 375586 h 3573644"/>
              <a:gd name="connsiteX493" fmla="*/ 4429279 w 5908718"/>
              <a:gd name="connsiteY493" fmla="*/ 338979 h 3573644"/>
              <a:gd name="connsiteX494" fmla="*/ 3908271 w 5908718"/>
              <a:gd name="connsiteY494" fmla="*/ 30366 h 3573644"/>
              <a:gd name="connsiteX495" fmla="*/ 3856306 w 5908718"/>
              <a:gd name="connsiteY495" fmla="*/ 0 h 3573644"/>
              <a:gd name="connsiteX496" fmla="*/ 4011870 w 5908718"/>
              <a:gd name="connsiteY496" fmla="*/ 0 h 3573644"/>
              <a:gd name="connsiteX497" fmla="*/ 4011902 w 5908718"/>
              <a:gd name="connsiteY497" fmla="*/ 18 h 3573644"/>
              <a:gd name="connsiteX498" fmla="*/ 4041297 w 5908718"/>
              <a:gd name="connsiteY498" fmla="*/ 14323 h 3573644"/>
              <a:gd name="connsiteX499" fmla="*/ 4048095 w 5908718"/>
              <a:gd name="connsiteY499" fmla="*/ 8302 h 3573644"/>
              <a:gd name="connsiteX500" fmla="*/ 4052845 w 5908718"/>
              <a:gd name="connsiteY500" fmla="*/ 0 h 3573644"/>
              <a:gd name="connsiteX501" fmla="*/ 5034556 w 5908718"/>
              <a:gd name="connsiteY501" fmla="*/ 0 h 3573644"/>
              <a:gd name="connsiteX502" fmla="*/ 5488400 w 5908718"/>
              <a:gd name="connsiteY502" fmla="*/ 454054 h 3573644"/>
              <a:gd name="connsiteX503" fmla="*/ 5908718 w 5908718"/>
              <a:gd name="connsiteY503" fmla="*/ 454054 h 3573644"/>
              <a:gd name="connsiteX504" fmla="*/ 5908718 w 5908718"/>
              <a:gd name="connsiteY504" fmla="*/ 536110 h 3573644"/>
              <a:gd name="connsiteX505" fmla="*/ 5904844 w 5908718"/>
              <a:gd name="connsiteY505" fmla="*/ 536227 h 3573644"/>
              <a:gd name="connsiteX506" fmla="*/ 3061686 w 5908718"/>
              <a:gd name="connsiteY506" fmla="*/ 3362076 h 3573644"/>
              <a:gd name="connsiteX507" fmla="*/ 241109 w 5908718"/>
              <a:gd name="connsiteY507" fmla="*/ 537021 h 3573644"/>
              <a:gd name="connsiteX508" fmla="*/ 183219 w 5908718"/>
              <a:gd name="connsiteY508" fmla="*/ 537021 h 3573644"/>
              <a:gd name="connsiteX509" fmla="*/ 121393 w 5908718"/>
              <a:gd name="connsiteY509" fmla="*/ 539096 h 3573644"/>
              <a:gd name="connsiteX510" fmla="*/ 1589778 w 5908718"/>
              <a:gd name="connsiteY510" fmla="*/ 2013849 h 3573644"/>
              <a:gd name="connsiteX511" fmla="*/ 3062097 w 5908718"/>
              <a:gd name="connsiteY511" fmla="*/ 3486527 h 3573644"/>
              <a:gd name="connsiteX512" fmla="*/ 5908718 w 5908718"/>
              <a:gd name="connsiteY512" fmla="*/ 640298 h 3573644"/>
              <a:gd name="connsiteX513" fmla="*/ 5908718 w 5908718"/>
              <a:gd name="connsiteY513" fmla="*/ 725356 h 3573644"/>
              <a:gd name="connsiteX514" fmla="*/ 5869621 w 5908718"/>
              <a:gd name="connsiteY514" fmla="*/ 764574 h 3573644"/>
              <a:gd name="connsiteX515" fmla="*/ 4601734 w 5908718"/>
              <a:gd name="connsiteY515" fmla="*/ 2038623 h 3573644"/>
              <a:gd name="connsiteX516" fmla="*/ 3070971 w 5908718"/>
              <a:gd name="connsiteY516" fmla="*/ 3573644 h 3573644"/>
              <a:gd name="connsiteX517" fmla="*/ 1 w 5908718"/>
              <a:gd name="connsiteY517" fmla="*/ 493806 h 3573644"/>
              <a:gd name="connsiteX518" fmla="*/ 451700 w 5908718"/>
              <a:gd name="connsiteY518" fmla="*/ 37192 h 357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Lst>
            <a:rect l="l" t="t" r="r" b="b"/>
            <a:pathLst>
              <a:path w="5908718" h="3573644">
                <a:moveTo>
                  <a:pt x="3199282" y="1863569"/>
                </a:moveTo>
                <a:lnTo>
                  <a:pt x="3212594" y="1955770"/>
                </a:lnTo>
                <a:lnTo>
                  <a:pt x="3178974" y="1955770"/>
                </a:lnTo>
                <a:cubicBezTo>
                  <a:pt x="3160482" y="1955770"/>
                  <a:pt x="3145353" y="1953681"/>
                  <a:pt x="3145353" y="1951127"/>
                </a:cubicBezTo>
                <a:cubicBezTo>
                  <a:pt x="3145353" y="1948574"/>
                  <a:pt x="3157487" y="1927829"/>
                  <a:pt x="3172317" y="1905027"/>
                </a:cubicBezTo>
                <a:close/>
                <a:moveTo>
                  <a:pt x="2904746" y="1831318"/>
                </a:moveTo>
                <a:cubicBezTo>
                  <a:pt x="2941350" y="1831318"/>
                  <a:pt x="2958588" y="1878582"/>
                  <a:pt x="2932499" y="1907410"/>
                </a:cubicBezTo>
                <a:cubicBezTo>
                  <a:pt x="2915461" y="1926237"/>
                  <a:pt x="2898155" y="1926698"/>
                  <a:pt x="2878435" y="1908852"/>
                </a:cubicBezTo>
                <a:cubicBezTo>
                  <a:pt x="2859814" y="1892000"/>
                  <a:pt x="2858816" y="1861840"/>
                  <a:pt x="2876300" y="1844356"/>
                </a:cubicBezTo>
                <a:cubicBezTo>
                  <a:pt x="2883470" y="1837185"/>
                  <a:pt x="2896272" y="1831318"/>
                  <a:pt x="2904746" y="1831318"/>
                </a:cubicBezTo>
                <a:close/>
                <a:moveTo>
                  <a:pt x="3493818" y="1806428"/>
                </a:moveTo>
                <a:cubicBezTo>
                  <a:pt x="3408084" y="1806428"/>
                  <a:pt x="3402553" y="1807434"/>
                  <a:pt x="3402553" y="1823022"/>
                </a:cubicBezTo>
                <a:cubicBezTo>
                  <a:pt x="3402553" y="1838140"/>
                  <a:pt x="3408084" y="1839616"/>
                  <a:pt x="3464779" y="1839616"/>
                </a:cubicBezTo>
                <a:cubicBezTo>
                  <a:pt x="3499003" y="1839616"/>
                  <a:pt x="3527004" y="1843106"/>
                  <a:pt x="3527004" y="1847372"/>
                </a:cubicBezTo>
                <a:cubicBezTo>
                  <a:pt x="3527004" y="1851638"/>
                  <a:pt x="3506973" y="1896321"/>
                  <a:pt x="3482489" y="1946668"/>
                </a:cubicBezTo>
                <a:cubicBezTo>
                  <a:pt x="3458006" y="1997015"/>
                  <a:pt x="3439961" y="2040194"/>
                  <a:pt x="3442388" y="2042621"/>
                </a:cubicBezTo>
                <a:cubicBezTo>
                  <a:pt x="3444816" y="2045049"/>
                  <a:pt x="3457640" y="2047035"/>
                  <a:pt x="3470886" y="2047035"/>
                </a:cubicBezTo>
                <a:cubicBezTo>
                  <a:pt x="3493433" y="2047035"/>
                  <a:pt x="3497848" y="2040983"/>
                  <a:pt x="3540026" y="1952248"/>
                </a:cubicBezTo>
                <a:cubicBezTo>
                  <a:pt x="3564807" y="1900115"/>
                  <a:pt x="3585082" y="1845979"/>
                  <a:pt x="3585082" y="1831945"/>
                </a:cubicBezTo>
                <a:lnTo>
                  <a:pt x="3585082" y="1806428"/>
                </a:lnTo>
                <a:close/>
                <a:moveTo>
                  <a:pt x="3243940" y="1806428"/>
                </a:moveTo>
                <a:cubicBezTo>
                  <a:pt x="3216032" y="1806428"/>
                  <a:pt x="3208656" y="1812160"/>
                  <a:pt x="3154547" y="1875893"/>
                </a:cubicBezTo>
                <a:cubicBezTo>
                  <a:pt x="3114035" y="1923613"/>
                  <a:pt x="3095572" y="1952183"/>
                  <a:pt x="3095572" y="1967158"/>
                </a:cubicBezTo>
                <a:cubicBezTo>
                  <a:pt x="3095572" y="1988598"/>
                  <a:pt x="3096522" y="1988958"/>
                  <a:pt x="3153124" y="1988958"/>
                </a:cubicBezTo>
                <a:cubicBezTo>
                  <a:pt x="3210405" y="1988958"/>
                  <a:pt x="3210669" y="1989062"/>
                  <a:pt x="3209127" y="2011205"/>
                </a:cubicBezTo>
                <a:cubicBezTo>
                  <a:pt x="3207727" y="2031323"/>
                  <a:pt x="3210358" y="2033494"/>
                  <a:pt x="3236617" y="2033882"/>
                </a:cubicBezTo>
                <a:cubicBezTo>
                  <a:pt x="3252588" y="2034116"/>
                  <a:pt x="3266460" y="2031186"/>
                  <a:pt x="3267444" y="2027368"/>
                </a:cubicBezTo>
                <a:cubicBezTo>
                  <a:pt x="3275112" y="1997595"/>
                  <a:pt x="3281256" y="1988958"/>
                  <a:pt x="3294764" y="1988958"/>
                </a:cubicBezTo>
                <a:cubicBezTo>
                  <a:pt x="3303314" y="1988958"/>
                  <a:pt x="3312150" y="1985979"/>
                  <a:pt x="3314400" y="1982339"/>
                </a:cubicBezTo>
                <a:cubicBezTo>
                  <a:pt x="3320693" y="1972156"/>
                  <a:pt x="3300800" y="1949774"/>
                  <a:pt x="3282250" y="1946166"/>
                </a:cubicBezTo>
                <a:cubicBezTo>
                  <a:pt x="3266827" y="1943167"/>
                  <a:pt x="3265963" y="1938124"/>
                  <a:pt x="3270007" y="1874684"/>
                </a:cubicBezTo>
                <a:lnTo>
                  <a:pt x="3274358" y="1806428"/>
                </a:lnTo>
                <a:close/>
                <a:moveTo>
                  <a:pt x="2610232" y="1801657"/>
                </a:moveTo>
                <a:cubicBezTo>
                  <a:pt x="2593827" y="1802069"/>
                  <a:pt x="2582935" y="1807016"/>
                  <a:pt x="2566653" y="1819439"/>
                </a:cubicBezTo>
                <a:cubicBezTo>
                  <a:pt x="2549030" y="1832884"/>
                  <a:pt x="2539688" y="1847130"/>
                  <a:pt x="2539688" y="1860555"/>
                </a:cubicBezTo>
                <a:cubicBezTo>
                  <a:pt x="2539688" y="1885241"/>
                  <a:pt x="2556806" y="1887383"/>
                  <a:pt x="2573364" y="1864770"/>
                </a:cubicBezTo>
                <a:cubicBezTo>
                  <a:pt x="2598097" y="1830990"/>
                  <a:pt x="2606062" y="1851946"/>
                  <a:pt x="2606062" y="1950801"/>
                </a:cubicBezTo>
                <a:lnTo>
                  <a:pt x="2606062" y="2045393"/>
                </a:lnTo>
                <a:lnTo>
                  <a:pt x="2664140" y="2043746"/>
                </a:lnTo>
                <a:lnTo>
                  <a:pt x="2664140" y="1806428"/>
                </a:lnTo>
                <a:lnTo>
                  <a:pt x="2628878" y="1802647"/>
                </a:lnTo>
                <a:cubicBezTo>
                  <a:pt x="2621781" y="1801885"/>
                  <a:pt x="2615700" y="1801519"/>
                  <a:pt x="2610232" y="1801657"/>
                </a:cubicBezTo>
                <a:close/>
                <a:moveTo>
                  <a:pt x="2896649" y="1791814"/>
                </a:moveTo>
                <a:cubicBezTo>
                  <a:pt x="2884441" y="1791056"/>
                  <a:pt x="2872902" y="1792070"/>
                  <a:pt x="2863262" y="1795245"/>
                </a:cubicBezTo>
                <a:cubicBezTo>
                  <a:pt x="2824251" y="1808098"/>
                  <a:pt x="2810503" y="1820696"/>
                  <a:pt x="2803956" y="1849590"/>
                </a:cubicBezTo>
                <a:cubicBezTo>
                  <a:pt x="2789218" y="1914639"/>
                  <a:pt x="2826683" y="1951874"/>
                  <a:pt x="2900697" y="1945737"/>
                </a:cubicBezTo>
                <a:cubicBezTo>
                  <a:pt x="2945793" y="1941997"/>
                  <a:pt x="2946230" y="1942181"/>
                  <a:pt x="2946230" y="1964867"/>
                </a:cubicBezTo>
                <a:cubicBezTo>
                  <a:pt x="2946230" y="1977465"/>
                  <a:pt x="2940363" y="1993640"/>
                  <a:pt x="2933192" y="2000811"/>
                </a:cubicBezTo>
                <a:cubicBezTo>
                  <a:pt x="2916640" y="2017363"/>
                  <a:pt x="2880823" y="2017725"/>
                  <a:pt x="2874560" y="2001403"/>
                </a:cubicBezTo>
                <a:cubicBezTo>
                  <a:pt x="2869144" y="1987293"/>
                  <a:pt x="2805185" y="1983469"/>
                  <a:pt x="2805185" y="1997255"/>
                </a:cubicBezTo>
                <a:cubicBezTo>
                  <a:pt x="2805185" y="2013580"/>
                  <a:pt x="2837972" y="2037912"/>
                  <a:pt x="2867411" y="2043435"/>
                </a:cubicBezTo>
                <a:cubicBezTo>
                  <a:pt x="2912498" y="2051893"/>
                  <a:pt x="2954712" y="2042327"/>
                  <a:pt x="2968954" y="2020426"/>
                </a:cubicBezTo>
                <a:cubicBezTo>
                  <a:pt x="2975756" y="2009964"/>
                  <a:pt x="2986751" y="1993949"/>
                  <a:pt x="2993387" y="1984838"/>
                </a:cubicBezTo>
                <a:cubicBezTo>
                  <a:pt x="3010587" y="1961223"/>
                  <a:pt x="3009283" y="1863220"/>
                  <a:pt x="2991406" y="1835936"/>
                </a:cubicBezTo>
                <a:cubicBezTo>
                  <a:pt x="2975926" y="1812310"/>
                  <a:pt x="2933275" y="1794089"/>
                  <a:pt x="2896649" y="1791814"/>
                </a:cubicBezTo>
                <a:close/>
                <a:moveTo>
                  <a:pt x="2188633" y="1308145"/>
                </a:moveTo>
                <a:cubicBezTo>
                  <a:pt x="2190239" y="1309056"/>
                  <a:pt x="2191223" y="1311541"/>
                  <a:pt x="2191223" y="1315881"/>
                </a:cubicBezTo>
                <a:cubicBezTo>
                  <a:pt x="2191223" y="1319874"/>
                  <a:pt x="2193557" y="1334808"/>
                  <a:pt x="2196409" y="1349069"/>
                </a:cubicBezTo>
                <a:cubicBezTo>
                  <a:pt x="2201163" y="1372839"/>
                  <a:pt x="2199783" y="1374996"/>
                  <a:pt x="2179816" y="1374996"/>
                </a:cubicBezTo>
                <a:cubicBezTo>
                  <a:pt x="2155339" y="1374996"/>
                  <a:pt x="2154283" y="1371644"/>
                  <a:pt x="2167145" y="1334750"/>
                </a:cubicBezTo>
                <a:cubicBezTo>
                  <a:pt x="2173391" y="1316834"/>
                  <a:pt x="2183812" y="1305412"/>
                  <a:pt x="2188633" y="1308145"/>
                </a:cubicBezTo>
                <a:close/>
                <a:moveTo>
                  <a:pt x="3116379" y="1269174"/>
                </a:moveTo>
                <a:cubicBezTo>
                  <a:pt x="3108126" y="1268309"/>
                  <a:pt x="3099433" y="1268643"/>
                  <a:pt x="3090924" y="1270303"/>
                </a:cubicBezTo>
                <a:cubicBezTo>
                  <a:pt x="3079580" y="1272517"/>
                  <a:pt x="3068564" y="1277090"/>
                  <a:pt x="3059356" y="1284333"/>
                </a:cubicBezTo>
                <a:cubicBezTo>
                  <a:pt x="3035884" y="1302796"/>
                  <a:pt x="3031114" y="1325689"/>
                  <a:pt x="3047866" y="1339474"/>
                </a:cubicBezTo>
                <a:cubicBezTo>
                  <a:pt x="3053570" y="1344168"/>
                  <a:pt x="3074053" y="1354352"/>
                  <a:pt x="3093383" y="1362107"/>
                </a:cubicBezTo>
                <a:cubicBezTo>
                  <a:pt x="3134534" y="1378616"/>
                  <a:pt x="3142193" y="1387849"/>
                  <a:pt x="3128458" y="1404398"/>
                </a:cubicBezTo>
                <a:cubicBezTo>
                  <a:pt x="3113944" y="1421886"/>
                  <a:pt x="3081083" y="1419319"/>
                  <a:pt x="3070682" y="1399886"/>
                </a:cubicBezTo>
                <a:cubicBezTo>
                  <a:pt x="3059462" y="1378919"/>
                  <a:pt x="3037495" y="1378246"/>
                  <a:pt x="3037495" y="1398870"/>
                </a:cubicBezTo>
                <a:cubicBezTo>
                  <a:pt x="3037495" y="1416246"/>
                  <a:pt x="3040125" y="1418639"/>
                  <a:pt x="3072957" y="1431150"/>
                </a:cubicBezTo>
                <a:cubicBezTo>
                  <a:pt x="3104733" y="1443259"/>
                  <a:pt x="3151913" y="1429370"/>
                  <a:pt x="3163207" y="1404582"/>
                </a:cubicBezTo>
                <a:cubicBezTo>
                  <a:pt x="3175147" y="1378378"/>
                  <a:pt x="3161324" y="1354627"/>
                  <a:pt x="3126904" y="1342201"/>
                </a:cubicBezTo>
                <a:cubicBezTo>
                  <a:pt x="3082318" y="1326105"/>
                  <a:pt x="3070920" y="1317657"/>
                  <a:pt x="3075985" y="1304457"/>
                </a:cubicBezTo>
                <a:cubicBezTo>
                  <a:pt x="3082206" y="1288244"/>
                  <a:pt x="3125537" y="1288256"/>
                  <a:pt x="3131760" y="1304473"/>
                </a:cubicBezTo>
                <a:cubicBezTo>
                  <a:pt x="3137694" y="1319936"/>
                  <a:pt x="3161947" y="1320970"/>
                  <a:pt x="3161947" y="1305759"/>
                </a:cubicBezTo>
                <a:cubicBezTo>
                  <a:pt x="3161947" y="1285136"/>
                  <a:pt x="3141140" y="1271767"/>
                  <a:pt x="3116379" y="1269174"/>
                </a:cubicBezTo>
                <a:close/>
                <a:moveTo>
                  <a:pt x="2398644" y="1267138"/>
                </a:moveTo>
                <a:lnTo>
                  <a:pt x="2398644" y="1350106"/>
                </a:lnTo>
                <a:cubicBezTo>
                  <a:pt x="2398644" y="1429249"/>
                  <a:pt x="2399459" y="1433074"/>
                  <a:pt x="2416328" y="1433074"/>
                </a:cubicBezTo>
                <a:cubicBezTo>
                  <a:pt x="2433159" y="1433074"/>
                  <a:pt x="2433820" y="1430071"/>
                  <a:pt x="2430020" y="1370848"/>
                </a:cubicBezTo>
                <a:cubicBezTo>
                  <a:pt x="2427823" y="1336624"/>
                  <a:pt x="2429105" y="1308622"/>
                  <a:pt x="2432869" y="1308622"/>
                </a:cubicBezTo>
                <a:cubicBezTo>
                  <a:pt x="2436632" y="1308622"/>
                  <a:pt x="2447847" y="1336624"/>
                  <a:pt x="2457792" y="1370848"/>
                </a:cubicBezTo>
                <a:cubicBezTo>
                  <a:pt x="2471475" y="1417940"/>
                  <a:pt x="2479433" y="1433074"/>
                  <a:pt x="2490510" y="1433074"/>
                </a:cubicBezTo>
                <a:cubicBezTo>
                  <a:pt x="2501850" y="1433074"/>
                  <a:pt x="2508337" y="1419518"/>
                  <a:pt x="2519297" y="1372922"/>
                </a:cubicBezTo>
                <a:cubicBezTo>
                  <a:pt x="2539290" y="1287923"/>
                  <a:pt x="2556282" y="1286207"/>
                  <a:pt x="2556282" y="1369189"/>
                </a:cubicBezTo>
                <a:cubicBezTo>
                  <a:pt x="2556282" y="1427542"/>
                  <a:pt x="2557719" y="1433074"/>
                  <a:pt x="2572876" y="1433074"/>
                </a:cubicBezTo>
                <a:cubicBezTo>
                  <a:pt x="2588363" y="1433074"/>
                  <a:pt x="2589469" y="1427542"/>
                  <a:pt x="2589469" y="1350106"/>
                </a:cubicBezTo>
                <a:lnTo>
                  <a:pt x="2589469" y="1267138"/>
                </a:lnTo>
                <a:lnTo>
                  <a:pt x="2565595" y="1267138"/>
                </a:lnTo>
                <a:cubicBezTo>
                  <a:pt x="2525935" y="1267138"/>
                  <a:pt x="2517344" y="1276639"/>
                  <a:pt x="2507186" y="1331732"/>
                </a:cubicBezTo>
                <a:cubicBezTo>
                  <a:pt x="2501897" y="1360414"/>
                  <a:pt x="2494355" y="1381893"/>
                  <a:pt x="2490425" y="1379464"/>
                </a:cubicBezTo>
                <a:cubicBezTo>
                  <a:pt x="2486494" y="1377035"/>
                  <a:pt x="2476814" y="1353568"/>
                  <a:pt x="2468913" y="1327315"/>
                </a:cubicBezTo>
                <a:cubicBezTo>
                  <a:pt x="2450696" y="1266784"/>
                  <a:pt x="2450969" y="1267138"/>
                  <a:pt x="2422518" y="1267138"/>
                </a:cubicBezTo>
                <a:close/>
                <a:moveTo>
                  <a:pt x="4116076" y="1267137"/>
                </a:moveTo>
                <a:cubicBezTo>
                  <a:pt x="4100590" y="1267137"/>
                  <a:pt x="4099483" y="1272669"/>
                  <a:pt x="4099483" y="1350105"/>
                </a:cubicBezTo>
                <a:cubicBezTo>
                  <a:pt x="4099483" y="1427542"/>
                  <a:pt x="4100590" y="1433073"/>
                  <a:pt x="4116076" y="1433073"/>
                </a:cubicBezTo>
                <a:cubicBezTo>
                  <a:pt x="4131563" y="1433073"/>
                  <a:pt x="4132670" y="1427542"/>
                  <a:pt x="4132670" y="1350105"/>
                </a:cubicBezTo>
                <a:cubicBezTo>
                  <a:pt x="4132670" y="1272669"/>
                  <a:pt x="4131563" y="1267137"/>
                  <a:pt x="4116076" y="1267137"/>
                </a:cubicBezTo>
                <a:close/>
                <a:moveTo>
                  <a:pt x="3333414" y="1267137"/>
                </a:moveTo>
                <a:cubicBezTo>
                  <a:pt x="3327329" y="1267137"/>
                  <a:pt x="3319862" y="1269627"/>
                  <a:pt x="3316820" y="1272669"/>
                </a:cubicBezTo>
                <a:cubicBezTo>
                  <a:pt x="3313778" y="1275711"/>
                  <a:pt x="3311289" y="1313046"/>
                  <a:pt x="3311289" y="1355637"/>
                </a:cubicBezTo>
                <a:cubicBezTo>
                  <a:pt x="3311289" y="1427542"/>
                  <a:pt x="3312474" y="1433073"/>
                  <a:pt x="3327882" y="1433073"/>
                </a:cubicBezTo>
                <a:cubicBezTo>
                  <a:pt x="3343370" y="1433073"/>
                  <a:pt x="3344476" y="1427542"/>
                  <a:pt x="3344476" y="1350105"/>
                </a:cubicBezTo>
                <a:cubicBezTo>
                  <a:pt x="3344476" y="1286496"/>
                  <a:pt x="3341895" y="1267137"/>
                  <a:pt x="3333414" y="1267137"/>
                </a:cubicBezTo>
                <a:close/>
                <a:moveTo>
                  <a:pt x="1947852" y="1267137"/>
                </a:moveTo>
                <a:cubicBezTo>
                  <a:pt x="1941768" y="1267137"/>
                  <a:pt x="1934300" y="1269627"/>
                  <a:pt x="1931259" y="1272669"/>
                </a:cubicBezTo>
                <a:cubicBezTo>
                  <a:pt x="1928216" y="1275711"/>
                  <a:pt x="1925727" y="1313046"/>
                  <a:pt x="1925727" y="1355637"/>
                </a:cubicBezTo>
                <a:cubicBezTo>
                  <a:pt x="1925727" y="1427542"/>
                  <a:pt x="1926912" y="1433073"/>
                  <a:pt x="1942321" y="1433073"/>
                </a:cubicBezTo>
                <a:cubicBezTo>
                  <a:pt x="1957808" y="1433073"/>
                  <a:pt x="1958914" y="1427542"/>
                  <a:pt x="1958914" y="1350105"/>
                </a:cubicBezTo>
                <a:cubicBezTo>
                  <a:pt x="1958914" y="1286496"/>
                  <a:pt x="1956333" y="1267137"/>
                  <a:pt x="1947852" y="1267137"/>
                </a:cubicBezTo>
                <a:close/>
                <a:moveTo>
                  <a:pt x="1760117" y="1267137"/>
                </a:moveTo>
                <a:cubicBezTo>
                  <a:pt x="1745800" y="1267137"/>
                  <a:pt x="1743062" y="1275346"/>
                  <a:pt x="1737301" y="1335493"/>
                </a:cubicBezTo>
                <a:cubicBezTo>
                  <a:pt x="1730738" y="1404025"/>
                  <a:pt x="1713896" y="1437267"/>
                  <a:pt x="1704310" y="1400608"/>
                </a:cubicBezTo>
                <a:cubicBezTo>
                  <a:pt x="1699914" y="1383799"/>
                  <a:pt x="1668529" y="1375294"/>
                  <a:pt x="1668529" y="1390910"/>
                </a:cubicBezTo>
                <a:cubicBezTo>
                  <a:pt x="1668529" y="1425384"/>
                  <a:pt x="1704759" y="1446111"/>
                  <a:pt x="1740957" y="1432349"/>
                </a:cubicBezTo>
                <a:cubicBezTo>
                  <a:pt x="1765992" y="1422830"/>
                  <a:pt x="1766047" y="1422653"/>
                  <a:pt x="1772113" y="1331438"/>
                </a:cubicBezTo>
                <a:cubicBezTo>
                  <a:pt x="1776089" y="1271641"/>
                  <a:pt x="1775249" y="1267137"/>
                  <a:pt x="1760117" y="1267137"/>
                </a:cubicBezTo>
                <a:close/>
                <a:moveTo>
                  <a:pt x="3624492" y="1264544"/>
                </a:moveTo>
                <a:cubicBezTo>
                  <a:pt x="3606456" y="1263213"/>
                  <a:pt x="3605882" y="1265396"/>
                  <a:pt x="3607501" y="1329081"/>
                </a:cubicBezTo>
                <a:cubicBezTo>
                  <a:pt x="3609288" y="1399331"/>
                  <a:pt x="3602572" y="1416480"/>
                  <a:pt x="3573281" y="1416480"/>
                </a:cubicBezTo>
                <a:cubicBezTo>
                  <a:pt x="3542480" y="1416480"/>
                  <a:pt x="3535302" y="1400487"/>
                  <a:pt x="3535302" y="1331853"/>
                </a:cubicBezTo>
                <a:cubicBezTo>
                  <a:pt x="3535302" y="1272670"/>
                  <a:pt x="3533884" y="1267138"/>
                  <a:pt x="3518708" y="1267138"/>
                </a:cubicBezTo>
                <a:cubicBezTo>
                  <a:pt x="3503577" y="1267138"/>
                  <a:pt x="3502115" y="1272670"/>
                  <a:pt x="3502115" y="1329910"/>
                </a:cubicBezTo>
                <a:cubicBezTo>
                  <a:pt x="3502115" y="1364434"/>
                  <a:pt x="3505820" y="1399603"/>
                  <a:pt x="3510348" y="1408065"/>
                </a:cubicBezTo>
                <a:cubicBezTo>
                  <a:pt x="3530222" y="1445199"/>
                  <a:pt x="3615129" y="1445057"/>
                  <a:pt x="3635038" y="1407856"/>
                </a:cubicBezTo>
                <a:cubicBezTo>
                  <a:pt x="3639506" y="1399510"/>
                  <a:pt x="3643160" y="1364160"/>
                  <a:pt x="3643160" y="1329301"/>
                </a:cubicBezTo>
                <a:cubicBezTo>
                  <a:pt x="3643160" y="1269514"/>
                  <a:pt x="3642102" y="1265843"/>
                  <a:pt x="3624492" y="1264544"/>
                </a:cubicBezTo>
                <a:close/>
                <a:moveTo>
                  <a:pt x="3931473" y="1264533"/>
                </a:moveTo>
                <a:cubicBezTo>
                  <a:pt x="3913984" y="1263233"/>
                  <a:pt x="3912543" y="1267071"/>
                  <a:pt x="3908657" y="1325293"/>
                </a:cubicBezTo>
                <a:lnTo>
                  <a:pt x="3904508" y="1387441"/>
                </a:lnTo>
                <a:lnTo>
                  <a:pt x="3877953" y="1327289"/>
                </a:lnTo>
                <a:cubicBezTo>
                  <a:pt x="3853356" y="1271575"/>
                  <a:pt x="3849531" y="1267137"/>
                  <a:pt x="3826098" y="1267137"/>
                </a:cubicBezTo>
                <a:lnTo>
                  <a:pt x="3800799" y="1267137"/>
                </a:lnTo>
                <a:lnTo>
                  <a:pt x="3800799" y="1350105"/>
                </a:lnTo>
                <a:cubicBezTo>
                  <a:pt x="3800799" y="1413152"/>
                  <a:pt x="3803289" y="1432081"/>
                  <a:pt x="3811170" y="1428942"/>
                </a:cubicBezTo>
                <a:cubicBezTo>
                  <a:pt x="3817642" y="1426364"/>
                  <a:pt x="3822048" y="1405934"/>
                  <a:pt x="3822888" y="1374593"/>
                </a:cubicBezTo>
                <a:cubicBezTo>
                  <a:pt x="3825325" y="1283780"/>
                  <a:pt x="3825232" y="1283813"/>
                  <a:pt x="3863263" y="1360476"/>
                </a:cubicBezTo>
                <a:cubicBezTo>
                  <a:pt x="3896819" y="1428119"/>
                  <a:pt x="3901012" y="1433073"/>
                  <a:pt x="3924709" y="1433073"/>
                </a:cubicBezTo>
                <a:lnTo>
                  <a:pt x="3950141" y="1433073"/>
                </a:lnTo>
                <a:lnTo>
                  <a:pt x="3950141" y="1349497"/>
                </a:lnTo>
                <a:cubicBezTo>
                  <a:pt x="3950141" y="1268768"/>
                  <a:pt x="3949505" y="1265873"/>
                  <a:pt x="3931473" y="1264533"/>
                </a:cubicBezTo>
                <a:close/>
                <a:moveTo>
                  <a:pt x="2750975" y="1264494"/>
                </a:moveTo>
                <a:cubicBezTo>
                  <a:pt x="2748111" y="1266179"/>
                  <a:pt x="2745094" y="1271029"/>
                  <a:pt x="2741979" y="1279146"/>
                </a:cubicBezTo>
                <a:cubicBezTo>
                  <a:pt x="2731947" y="1305290"/>
                  <a:pt x="2743141" y="1398344"/>
                  <a:pt x="2758339" y="1415138"/>
                </a:cubicBezTo>
                <a:cubicBezTo>
                  <a:pt x="2788521" y="1448489"/>
                  <a:pt x="2861268" y="1441517"/>
                  <a:pt x="2878536" y="1403619"/>
                </a:cubicBezTo>
                <a:cubicBezTo>
                  <a:pt x="2883826" y="1392010"/>
                  <a:pt x="2888153" y="1356553"/>
                  <a:pt x="2888153" y="1324824"/>
                </a:cubicBezTo>
                <a:cubicBezTo>
                  <a:pt x="2888153" y="1272669"/>
                  <a:pt x="2886562" y="1267137"/>
                  <a:pt x="2871560" y="1267137"/>
                </a:cubicBezTo>
                <a:cubicBezTo>
                  <a:pt x="2856455" y="1267137"/>
                  <a:pt x="2854966" y="1272669"/>
                  <a:pt x="2854966" y="1328771"/>
                </a:cubicBezTo>
                <a:cubicBezTo>
                  <a:pt x="2854966" y="1409000"/>
                  <a:pt x="2837780" y="1427602"/>
                  <a:pt x="2784966" y="1404533"/>
                </a:cubicBezTo>
                <a:cubicBezTo>
                  <a:pt x="2780690" y="1402665"/>
                  <a:pt x="2774455" y="1370054"/>
                  <a:pt x="2771110" y="1332063"/>
                </a:cubicBezTo>
                <a:cubicBezTo>
                  <a:pt x="2766779" y="1282872"/>
                  <a:pt x="2759566" y="1259439"/>
                  <a:pt x="2750975" y="1264494"/>
                </a:cubicBezTo>
                <a:close/>
                <a:moveTo>
                  <a:pt x="4287638" y="1264486"/>
                </a:moveTo>
                <a:cubicBezTo>
                  <a:pt x="4279981" y="1265310"/>
                  <a:pt x="4273715" y="1267665"/>
                  <a:pt x="4273715" y="1269721"/>
                </a:cubicBezTo>
                <a:cubicBezTo>
                  <a:pt x="4273715" y="1279670"/>
                  <a:pt x="4309049" y="1382367"/>
                  <a:pt x="4320641" y="1406109"/>
                </a:cubicBezTo>
                <a:cubicBezTo>
                  <a:pt x="4329708" y="1424678"/>
                  <a:pt x="4339636" y="1433073"/>
                  <a:pt x="4352534" y="1433073"/>
                </a:cubicBezTo>
                <a:cubicBezTo>
                  <a:pt x="4367134" y="1433073"/>
                  <a:pt x="4372336" y="1427129"/>
                  <a:pt x="4376132" y="1406109"/>
                </a:cubicBezTo>
                <a:cubicBezTo>
                  <a:pt x="4378809" y="1391278"/>
                  <a:pt x="4392378" y="1355236"/>
                  <a:pt x="4406284" y="1326015"/>
                </a:cubicBezTo>
                <a:cubicBezTo>
                  <a:pt x="4432034" y="1271910"/>
                  <a:pt x="4433058" y="1261524"/>
                  <a:pt x="4411844" y="1269665"/>
                </a:cubicBezTo>
                <a:cubicBezTo>
                  <a:pt x="4401374" y="1273683"/>
                  <a:pt x="4359012" y="1359410"/>
                  <a:pt x="4352086" y="1390596"/>
                </a:cubicBezTo>
                <a:cubicBezTo>
                  <a:pt x="4350687" y="1396895"/>
                  <a:pt x="4338747" y="1370760"/>
                  <a:pt x="4325552" y="1332519"/>
                </a:cubicBezTo>
                <a:cubicBezTo>
                  <a:pt x="4307568" y="1280395"/>
                  <a:pt x="4298076" y="1263364"/>
                  <a:pt x="4287638" y="1264486"/>
                </a:cubicBezTo>
                <a:close/>
                <a:moveTo>
                  <a:pt x="2177677" y="1263287"/>
                </a:moveTo>
                <a:cubicBezTo>
                  <a:pt x="2165083" y="1264403"/>
                  <a:pt x="2152137" y="1293013"/>
                  <a:pt x="2131945" y="1349727"/>
                </a:cubicBezTo>
                <a:cubicBezTo>
                  <a:pt x="2104139" y="1427831"/>
                  <a:pt x="2103293" y="1433073"/>
                  <a:pt x="2118487" y="1433073"/>
                </a:cubicBezTo>
                <a:cubicBezTo>
                  <a:pt x="2127722" y="1433073"/>
                  <a:pt x="2136568" y="1425932"/>
                  <a:pt x="2139039" y="1416480"/>
                </a:cubicBezTo>
                <a:cubicBezTo>
                  <a:pt x="2142533" y="1403119"/>
                  <a:pt x="2150356" y="1399886"/>
                  <a:pt x="2179188" y="1399886"/>
                </a:cubicBezTo>
                <a:cubicBezTo>
                  <a:pt x="2207710" y="1399886"/>
                  <a:pt x="2216068" y="1403263"/>
                  <a:pt x="2220263" y="1416480"/>
                </a:cubicBezTo>
                <a:cubicBezTo>
                  <a:pt x="2223160" y="1425606"/>
                  <a:pt x="2232745" y="1433073"/>
                  <a:pt x="2241564" y="1433073"/>
                </a:cubicBezTo>
                <a:cubicBezTo>
                  <a:pt x="2250383" y="1433073"/>
                  <a:pt x="2255685" y="1430273"/>
                  <a:pt x="2253347" y="1426851"/>
                </a:cubicBezTo>
                <a:cubicBezTo>
                  <a:pt x="2251009" y="1423428"/>
                  <a:pt x="2236586" y="1385160"/>
                  <a:pt x="2221297" y="1341809"/>
                </a:cubicBezTo>
                <a:cubicBezTo>
                  <a:pt x="2202513" y="1288548"/>
                  <a:pt x="2190271" y="1262171"/>
                  <a:pt x="2177677" y="1263287"/>
                </a:cubicBezTo>
                <a:close/>
                <a:moveTo>
                  <a:pt x="3053690" y="1018585"/>
                </a:moveTo>
                <a:cubicBezTo>
                  <a:pt x="3040328" y="1018259"/>
                  <a:pt x="3028300" y="1021273"/>
                  <a:pt x="3024272" y="1027790"/>
                </a:cubicBezTo>
                <a:cubicBezTo>
                  <a:pt x="3016147" y="1040937"/>
                  <a:pt x="3044092" y="1059719"/>
                  <a:pt x="3071778" y="1059719"/>
                </a:cubicBezTo>
                <a:cubicBezTo>
                  <a:pt x="3100846" y="1059719"/>
                  <a:pt x="3110927" y="1043915"/>
                  <a:pt x="3091106" y="1029421"/>
                </a:cubicBezTo>
                <a:cubicBezTo>
                  <a:pt x="3081746" y="1022577"/>
                  <a:pt x="3067052" y="1018911"/>
                  <a:pt x="3053690" y="1018585"/>
                </a:cubicBezTo>
                <a:close/>
                <a:moveTo>
                  <a:pt x="3914286" y="968107"/>
                </a:moveTo>
                <a:cubicBezTo>
                  <a:pt x="3910820" y="968695"/>
                  <a:pt x="3908657" y="970266"/>
                  <a:pt x="3908657" y="973015"/>
                </a:cubicBezTo>
                <a:cubicBezTo>
                  <a:pt x="3908657" y="1005624"/>
                  <a:pt x="3955670" y="1051773"/>
                  <a:pt x="4017926" y="1080275"/>
                </a:cubicBezTo>
                <a:cubicBezTo>
                  <a:pt x="4088605" y="1112632"/>
                  <a:pt x="4158890" y="1122993"/>
                  <a:pt x="4194166" y="1106253"/>
                </a:cubicBezTo>
                <a:cubicBezTo>
                  <a:pt x="4209636" y="1098912"/>
                  <a:pt x="4227330" y="1090926"/>
                  <a:pt x="4233485" y="1088505"/>
                </a:cubicBezTo>
                <a:cubicBezTo>
                  <a:pt x="4248410" y="1082636"/>
                  <a:pt x="4240292" y="1079315"/>
                  <a:pt x="4141415" y="1050838"/>
                </a:cubicBezTo>
                <a:cubicBezTo>
                  <a:pt x="4004484" y="1011401"/>
                  <a:pt x="3973576" y="1000186"/>
                  <a:pt x="3957485" y="984095"/>
                </a:cubicBezTo>
                <a:cubicBezTo>
                  <a:pt x="3946818" y="973428"/>
                  <a:pt x="3924686" y="966343"/>
                  <a:pt x="3914286" y="968107"/>
                </a:cubicBezTo>
                <a:close/>
                <a:moveTo>
                  <a:pt x="4809448" y="782489"/>
                </a:moveTo>
                <a:cubicBezTo>
                  <a:pt x="4800373" y="782961"/>
                  <a:pt x="4783036" y="785857"/>
                  <a:pt x="4764907" y="790107"/>
                </a:cubicBezTo>
                <a:cubicBezTo>
                  <a:pt x="4740734" y="795773"/>
                  <a:pt x="4697798" y="809665"/>
                  <a:pt x="4669494" y="820979"/>
                </a:cubicBezTo>
                <a:cubicBezTo>
                  <a:pt x="4620632" y="840509"/>
                  <a:pt x="4618106" y="842894"/>
                  <a:pt x="4619506" y="868167"/>
                </a:cubicBezTo>
                <a:cubicBezTo>
                  <a:pt x="4622259" y="917855"/>
                  <a:pt x="4660157" y="938281"/>
                  <a:pt x="4668860" y="894768"/>
                </a:cubicBezTo>
                <a:cubicBezTo>
                  <a:pt x="4672869" y="874721"/>
                  <a:pt x="4681206" y="868074"/>
                  <a:pt x="4720507" y="853589"/>
                </a:cubicBezTo>
                <a:cubicBezTo>
                  <a:pt x="4814426" y="818973"/>
                  <a:pt x="4838386" y="833127"/>
                  <a:pt x="4779818" y="888625"/>
                </a:cubicBezTo>
                <a:cubicBezTo>
                  <a:pt x="4761566" y="905921"/>
                  <a:pt x="4746632" y="926960"/>
                  <a:pt x="4746632" y="935378"/>
                </a:cubicBezTo>
                <a:cubicBezTo>
                  <a:pt x="4746632" y="946864"/>
                  <a:pt x="4734774" y="954130"/>
                  <a:pt x="4699108" y="964498"/>
                </a:cubicBezTo>
                <a:cubicBezTo>
                  <a:pt x="4652665" y="978000"/>
                  <a:pt x="4605586" y="1004674"/>
                  <a:pt x="4605586" y="1017487"/>
                </a:cubicBezTo>
                <a:cubicBezTo>
                  <a:pt x="4605586" y="1031144"/>
                  <a:pt x="4752610" y="1041949"/>
                  <a:pt x="4787548" y="1030860"/>
                </a:cubicBezTo>
                <a:cubicBezTo>
                  <a:pt x="4817292" y="1021419"/>
                  <a:pt x="4808232" y="1058148"/>
                  <a:pt x="4771838" y="1094542"/>
                </a:cubicBezTo>
                <a:cubicBezTo>
                  <a:pt x="4746642" y="1119738"/>
                  <a:pt x="4734880" y="1126114"/>
                  <a:pt x="4721459" y="1121855"/>
                </a:cubicBezTo>
                <a:cubicBezTo>
                  <a:pt x="4695122" y="1113495"/>
                  <a:pt x="4660034" y="1124167"/>
                  <a:pt x="4670880" y="1137237"/>
                </a:cubicBezTo>
                <a:cubicBezTo>
                  <a:pt x="4675656" y="1142991"/>
                  <a:pt x="4677306" y="1156330"/>
                  <a:pt x="4674547" y="1166879"/>
                </a:cubicBezTo>
                <a:cubicBezTo>
                  <a:pt x="4670040" y="1184112"/>
                  <a:pt x="4671130" y="1185025"/>
                  <a:pt x="4685264" y="1175872"/>
                </a:cubicBezTo>
                <a:cubicBezTo>
                  <a:pt x="4693919" y="1170269"/>
                  <a:pt x="4714547" y="1160485"/>
                  <a:pt x="4731106" y="1154131"/>
                </a:cubicBezTo>
                <a:cubicBezTo>
                  <a:pt x="4763896" y="1141547"/>
                  <a:pt x="4820214" y="1085341"/>
                  <a:pt x="4841738" y="1043718"/>
                </a:cubicBezTo>
                <a:cubicBezTo>
                  <a:pt x="4849189" y="1029310"/>
                  <a:pt x="4864486" y="1014024"/>
                  <a:pt x="4875730" y="1009748"/>
                </a:cubicBezTo>
                <a:cubicBezTo>
                  <a:pt x="4898857" y="1000955"/>
                  <a:pt x="4917247" y="967726"/>
                  <a:pt x="4909770" y="948241"/>
                </a:cubicBezTo>
                <a:cubicBezTo>
                  <a:pt x="4906166" y="938852"/>
                  <a:pt x="4893256" y="935267"/>
                  <a:pt x="4863046" y="935267"/>
                </a:cubicBezTo>
                <a:cubicBezTo>
                  <a:pt x="4813186" y="935267"/>
                  <a:pt x="4810828" y="927326"/>
                  <a:pt x="4846193" y="878506"/>
                </a:cubicBezTo>
                <a:cubicBezTo>
                  <a:pt x="4884224" y="826005"/>
                  <a:pt x="4879916" y="812583"/>
                  <a:pt x="4815492" y="782864"/>
                </a:cubicBezTo>
                <a:cubicBezTo>
                  <a:pt x="4814580" y="782443"/>
                  <a:pt x="4812472" y="782332"/>
                  <a:pt x="4809448" y="782489"/>
                </a:cubicBezTo>
                <a:close/>
                <a:moveTo>
                  <a:pt x="3045104" y="752619"/>
                </a:moveTo>
                <a:cubicBezTo>
                  <a:pt x="3062844" y="753296"/>
                  <a:pt x="3063048" y="773897"/>
                  <a:pt x="3055585" y="822378"/>
                </a:cubicBezTo>
                <a:cubicBezTo>
                  <a:pt x="3035741" y="951294"/>
                  <a:pt x="3038428" y="943840"/>
                  <a:pt x="3013921" y="937947"/>
                </a:cubicBezTo>
                <a:cubicBezTo>
                  <a:pt x="3000568" y="934736"/>
                  <a:pt x="2981247" y="937800"/>
                  <a:pt x="2964963" y="945712"/>
                </a:cubicBezTo>
                <a:cubicBezTo>
                  <a:pt x="2931427" y="962007"/>
                  <a:pt x="2924156" y="954375"/>
                  <a:pt x="2920133" y="898664"/>
                </a:cubicBezTo>
                <a:cubicBezTo>
                  <a:pt x="2917788" y="866187"/>
                  <a:pt x="2919727" y="858183"/>
                  <a:pt x="2929679" y="859240"/>
                </a:cubicBezTo>
                <a:cubicBezTo>
                  <a:pt x="2936547" y="859969"/>
                  <a:pt x="2947308" y="872181"/>
                  <a:pt x="2953592" y="886377"/>
                </a:cubicBezTo>
                <a:cubicBezTo>
                  <a:pt x="2963184" y="908048"/>
                  <a:pt x="2963216" y="913302"/>
                  <a:pt x="2953790" y="919127"/>
                </a:cubicBezTo>
                <a:cubicBezTo>
                  <a:pt x="2930676" y="933412"/>
                  <a:pt x="2953642" y="935419"/>
                  <a:pt x="2982538" y="921639"/>
                </a:cubicBezTo>
                <a:cubicBezTo>
                  <a:pt x="3010804" y="908160"/>
                  <a:pt x="3025346" y="877188"/>
                  <a:pt x="3003408" y="877188"/>
                </a:cubicBezTo>
                <a:cubicBezTo>
                  <a:pt x="2997782" y="877188"/>
                  <a:pt x="2996200" y="869266"/>
                  <a:pt x="2999335" y="856778"/>
                </a:cubicBezTo>
                <a:cubicBezTo>
                  <a:pt x="3005199" y="833410"/>
                  <a:pt x="2980766" y="814653"/>
                  <a:pt x="2953687" y="821734"/>
                </a:cubicBezTo>
                <a:cubicBezTo>
                  <a:pt x="2945031" y="823998"/>
                  <a:pt x="2936326" y="823222"/>
                  <a:pt x="2934341" y="820010"/>
                </a:cubicBezTo>
                <a:cubicBezTo>
                  <a:pt x="2927157" y="808387"/>
                  <a:pt x="2943493" y="794582"/>
                  <a:pt x="2992102" y="771198"/>
                </a:cubicBezTo>
                <a:cubicBezTo>
                  <a:pt x="3017503" y="758979"/>
                  <a:pt x="3034460" y="752212"/>
                  <a:pt x="3045104" y="752619"/>
                </a:cubicBezTo>
                <a:close/>
                <a:moveTo>
                  <a:pt x="4912863" y="677982"/>
                </a:moveTo>
                <a:cubicBezTo>
                  <a:pt x="4896192" y="678366"/>
                  <a:pt x="4880120" y="680094"/>
                  <a:pt x="4877339" y="682874"/>
                </a:cubicBezTo>
                <a:cubicBezTo>
                  <a:pt x="4875726" y="684488"/>
                  <a:pt x="4839123" y="687720"/>
                  <a:pt x="4795999" y="690058"/>
                </a:cubicBezTo>
                <a:cubicBezTo>
                  <a:pt x="4748046" y="692657"/>
                  <a:pt x="4695277" y="701543"/>
                  <a:pt x="4660136" y="712937"/>
                </a:cubicBezTo>
                <a:cubicBezTo>
                  <a:pt x="4617593" y="726732"/>
                  <a:pt x="4601800" y="728931"/>
                  <a:pt x="4599293" y="721411"/>
                </a:cubicBezTo>
                <a:cubicBezTo>
                  <a:pt x="4594460" y="706913"/>
                  <a:pt x="4570492" y="708866"/>
                  <a:pt x="4545744" y="725774"/>
                </a:cubicBezTo>
                <a:cubicBezTo>
                  <a:pt x="4507032" y="752222"/>
                  <a:pt x="4482142" y="861137"/>
                  <a:pt x="4512176" y="872661"/>
                </a:cubicBezTo>
                <a:cubicBezTo>
                  <a:pt x="4528666" y="878990"/>
                  <a:pt x="4555806" y="851070"/>
                  <a:pt x="4555806" y="827776"/>
                </a:cubicBezTo>
                <a:cubicBezTo>
                  <a:pt x="4555806" y="795948"/>
                  <a:pt x="4615575" y="766797"/>
                  <a:pt x="4701000" y="756961"/>
                </a:cubicBezTo>
                <a:cubicBezTo>
                  <a:pt x="4728379" y="753809"/>
                  <a:pt x="4783839" y="745736"/>
                  <a:pt x="4824244" y="739022"/>
                </a:cubicBezTo>
                <a:cubicBezTo>
                  <a:pt x="4864648" y="732308"/>
                  <a:pt x="4899975" y="729083"/>
                  <a:pt x="4902748" y="731857"/>
                </a:cubicBezTo>
                <a:cubicBezTo>
                  <a:pt x="4905522" y="734630"/>
                  <a:pt x="4903140" y="744349"/>
                  <a:pt x="4897453" y="753453"/>
                </a:cubicBezTo>
                <a:cubicBezTo>
                  <a:pt x="4874931" y="789517"/>
                  <a:pt x="4917656" y="799021"/>
                  <a:pt x="4945152" y="764064"/>
                </a:cubicBezTo>
                <a:cubicBezTo>
                  <a:pt x="4964174" y="739882"/>
                  <a:pt x="4968333" y="689369"/>
                  <a:pt x="4951978" y="681158"/>
                </a:cubicBezTo>
                <a:cubicBezTo>
                  <a:pt x="4946802" y="678561"/>
                  <a:pt x="4929534" y="677599"/>
                  <a:pt x="4912863" y="677982"/>
                </a:cubicBezTo>
                <a:close/>
                <a:moveTo>
                  <a:pt x="3319022" y="640276"/>
                </a:moveTo>
                <a:cubicBezTo>
                  <a:pt x="3295876" y="641008"/>
                  <a:pt x="3278811" y="647452"/>
                  <a:pt x="3241578" y="665847"/>
                </a:cubicBezTo>
                <a:cubicBezTo>
                  <a:pt x="3173142" y="699660"/>
                  <a:pt x="3145354" y="723972"/>
                  <a:pt x="3145354" y="750036"/>
                </a:cubicBezTo>
                <a:cubicBezTo>
                  <a:pt x="3145354" y="775731"/>
                  <a:pt x="3152569" y="774520"/>
                  <a:pt x="3203432" y="740293"/>
                </a:cubicBezTo>
                <a:cubicBezTo>
                  <a:pt x="3227165" y="724322"/>
                  <a:pt x="3249941" y="711254"/>
                  <a:pt x="3254046" y="711254"/>
                </a:cubicBezTo>
                <a:cubicBezTo>
                  <a:pt x="3258150" y="711254"/>
                  <a:pt x="3259633" y="712187"/>
                  <a:pt x="3257341" y="713328"/>
                </a:cubicBezTo>
                <a:cubicBezTo>
                  <a:pt x="3246332" y="718806"/>
                  <a:pt x="3195625" y="824059"/>
                  <a:pt x="3178828" y="876294"/>
                </a:cubicBezTo>
                <a:cubicBezTo>
                  <a:pt x="3164881" y="919673"/>
                  <a:pt x="3160878" y="948057"/>
                  <a:pt x="3163533" y="984763"/>
                </a:cubicBezTo>
                <a:cubicBezTo>
                  <a:pt x="3167680" y="1042090"/>
                  <a:pt x="3172538" y="1050314"/>
                  <a:pt x="3191216" y="1031636"/>
                </a:cubicBezTo>
                <a:cubicBezTo>
                  <a:pt x="3200528" y="1022324"/>
                  <a:pt x="3203971" y="1006632"/>
                  <a:pt x="3202380" y="980765"/>
                </a:cubicBezTo>
                <a:cubicBezTo>
                  <a:pt x="3199050" y="926598"/>
                  <a:pt x="3208805" y="913369"/>
                  <a:pt x="3262716" y="898944"/>
                </a:cubicBezTo>
                <a:cubicBezTo>
                  <a:pt x="3317692" y="884235"/>
                  <a:pt x="3320070" y="885803"/>
                  <a:pt x="3340864" y="950477"/>
                </a:cubicBezTo>
                <a:cubicBezTo>
                  <a:pt x="3352958" y="988090"/>
                  <a:pt x="3353704" y="1003023"/>
                  <a:pt x="3345840" y="1050039"/>
                </a:cubicBezTo>
                <a:cubicBezTo>
                  <a:pt x="3340751" y="1080461"/>
                  <a:pt x="3334491" y="1124019"/>
                  <a:pt x="3331929" y="1146835"/>
                </a:cubicBezTo>
                <a:lnTo>
                  <a:pt x="3327270" y="1188319"/>
                </a:lnTo>
                <a:lnTo>
                  <a:pt x="3350129" y="1134390"/>
                </a:lnTo>
                <a:cubicBezTo>
                  <a:pt x="3368958" y="1089965"/>
                  <a:pt x="3373962" y="1062960"/>
                  <a:pt x="3378520" y="981168"/>
                </a:cubicBezTo>
                <a:cubicBezTo>
                  <a:pt x="3383452" y="892645"/>
                  <a:pt x="3385955" y="880611"/>
                  <a:pt x="3401600" y="870223"/>
                </a:cubicBezTo>
                <a:cubicBezTo>
                  <a:pt x="3422382" y="856424"/>
                  <a:pt x="3424328" y="833739"/>
                  <a:pt x="3406030" y="818554"/>
                </a:cubicBezTo>
                <a:cubicBezTo>
                  <a:pt x="3390995" y="806076"/>
                  <a:pt x="3287371" y="812954"/>
                  <a:pt x="3255286" y="828560"/>
                </a:cubicBezTo>
                <a:cubicBezTo>
                  <a:pt x="3228440" y="841618"/>
                  <a:pt x="3231982" y="828950"/>
                  <a:pt x="3270822" y="772984"/>
                </a:cubicBezTo>
                <a:cubicBezTo>
                  <a:pt x="3296438" y="736074"/>
                  <a:pt x="3315081" y="719074"/>
                  <a:pt x="3345068" y="705281"/>
                </a:cubicBezTo>
                <a:cubicBezTo>
                  <a:pt x="3383261" y="687713"/>
                  <a:pt x="3407957" y="661345"/>
                  <a:pt x="3396732" y="650119"/>
                </a:cubicBezTo>
                <a:cubicBezTo>
                  <a:pt x="3393850" y="647237"/>
                  <a:pt x="3370646" y="643231"/>
                  <a:pt x="3345168" y="641217"/>
                </a:cubicBezTo>
                <a:cubicBezTo>
                  <a:pt x="3335129" y="640423"/>
                  <a:pt x="3326737" y="640032"/>
                  <a:pt x="3319022" y="640276"/>
                </a:cubicBezTo>
                <a:close/>
                <a:moveTo>
                  <a:pt x="1436221" y="614124"/>
                </a:moveTo>
                <a:cubicBezTo>
                  <a:pt x="1419065" y="613109"/>
                  <a:pt x="1401410" y="617798"/>
                  <a:pt x="1393070" y="625581"/>
                </a:cubicBezTo>
                <a:cubicBezTo>
                  <a:pt x="1347965" y="667686"/>
                  <a:pt x="1270701" y="769090"/>
                  <a:pt x="1247471" y="816672"/>
                </a:cubicBezTo>
                <a:cubicBezTo>
                  <a:pt x="1206574" y="900439"/>
                  <a:pt x="1215093" y="959525"/>
                  <a:pt x="1259621" y="900912"/>
                </a:cubicBezTo>
                <a:lnTo>
                  <a:pt x="1280791" y="873041"/>
                </a:lnTo>
                <a:lnTo>
                  <a:pt x="1280297" y="924789"/>
                </a:lnTo>
                <a:cubicBezTo>
                  <a:pt x="1279558" y="1002458"/>
                  <a:pt x="1293392" y="1083910"/>
                  <a:pt x="1312604" y="1114997"/>
                </a:cubicBezTo>
                <a:cubicBezTo>
                  <a:pt x="1344951" y="1167335"/>
                  <a:pt x="1365911" y="1137250"/>
                  <a:pt x="1337181" y="1079722"/>
                </a:cubicBezTo>
                <a:cubicBezTo>
                  <a:pt x="1311612" y="1028526"/>
                  <a:pt x="1311480" y="950132"/>
                  <a:pt x="1336873" y="899284"/>
                </a:cubicBezTo>
                <a:cubicBezTo>
                  <a:pt x="1361318" y="850340"/>
                  <a:pt x="1354880" y="831997"/>
                  <a:pt x="1315833" y="839323"/>
                </a:cubicBezTo>
                <a:cubicBezTo>
                  <a:pt x="1296191" y="843007"/>
                  <a:pt x="1286880" y="841639"/>
                  <a:pt x="1286880" y="835068"/>
                </a:cubicBezTo>
                <a:cubicBezTo>
                  <a:pt x="1286880" y="816570"/>
                  <a:pt x="1421675" y="686363"/>
                  <a:pt x="1440827" y="686363"/>
                </a:cubicBezTo>
                <a:cubicBezTo>
                  <a:pt x="1467488" y="686363"/>
                  <a:pt x="1480331" y="666971"/>
                  <a:pt x="1472120" y="639114"/>
                </a:cubicBezTo>
                <a:cubicBezTo>
                  <a:pt x="1466453" y="619887"/>
                  <a:pt x="1460212" y="615542"/>
                  <a:pt x="1436221" y="614124"/>
                </a:cubicBezTo>
                <a:close/>
                <a:moveTo>
                  <a:pt x="2994907" y="595861"/>
                </a:moveTo>
                <a:cubicBezTo>
                  <a:pt x="2984866" y="597893"/>
                  <a:pt x="2972446" y="605495"/>
                  <a:pt x="2962926" y="617598"/>
                </a:cubicBezTo>
                <a:cubicBezTo>
                  <a:pt x="2953192" y="629972"/>
                  <a:pt x="2940808" y="656620"/>
                  <a:pt x="2935407" y="676816"/>
                </a:cubicBezTo>
                <a:cubicBezTo>
                  <a:pt x="2927937" y="704746"/>
                  <a:pt x="2920020" y="715746"/>
                  <a:pt x="2902332" y="722766"/>
                </a:cubicBezTo>
                <a:cubicBezTo>
                  <a:pt x="2889544" y="727843"/>
                  <a:pt x="2870854" y="738479"/>
                  <a:pt x="2860801" y="746402"/>
                </a:cubicBezTo>
                <a:lnTo>
                  <a:pt x="2842522" y="760808"/>
                </a:lnTo>
                <a:lnTo>
                  <a:pt x="2860290" y="775441"/>
                </a:lnTo>
                <a:cubicBezTo>
                  <a:pt x="2875294" y="787798"/>
                  <a:pt x="2879288" y="803850"/>
                  <a:pt x="2885962" y="878634"/>
                </a:cubicBezTo>
                <a:lnTo>
                  <a:pt x="2893865" y="967196"/>
                </a:lnTo>
                <a:lnTo>
                  <a:pt x="2872342" y="967712"/>
                </a:lnTo>
                <a:cubicBezTo>
                  <a:pt x="2830318" y="968720"/>
                  <a:pt x="2805656" y="976963"/>
                  <a:pt x="2797158" y="992841"/>
                </a:cubicBezTo>
                <a:cubicBezTo>
                  <a:pt x="2784464" y="1016562"/>
                  <a:pt x="2798309" y="1021057"/>
                  <a:pt x="2864101" y="1014574"/>
                </a:cubicBezTo>
                <a:cubicBezTo>
                  <a:pt x="2902347" y="1010805"/>
                  <a:pt x="2927588" y="1003615"/>
                  <a:pt x="2940034" y="992943"/>
                </a:cubicBezTo>
                <a:cubicBezTo>
                  <a:pt x="2955636" y="979565"/>
                  <a:pt x="2959778" y="978891"/>
                  <a:pt x="2965428" y="988812"/>
                </a:cubicBezTo>
                <a:cubicBezTo>
                  <a:pt x="2972897" y="1001927"/>
                  <a:pt x="2934524" y="1026532"/>
                  <a:pt x="2906606" y="1026532"/>
                </a:cubicBezTo>
                <a:cubicBezTo>
                  <a:pt x="2887782" y="1026532"/>
                  <a:pt x="2854967" y="1059640"/>
                  <a:pt x="2854967" y="1078630"/>
                </a:cubicBezTo>
                <a:cubicBezTo>
                  <a:pt x="2854967" y="1086161"/>
                  <a:pt x="2862782" y="1096505"/>
                  <a:pt x="2872333" y="1101617"/>
                </a:cubicBezTo>
                <a:cubicBezTo>
                  <a:pt x="2896406" y="1114500"/>
                  <a:pt x="2929638" y="1104830"/>
                  <a:pt x="2929638" y="1084941"/>
                </a:cubicBezTo>
                <a:cubicBezTo>
                  <a:pt x="2929638" y="1076171"/>
                  <a:pt x="2933595" y="1066550"/>
                  <a:pt x="2938431" y="1063561"/>
                </a:cubicBezTo>
                <a:cubicBezTo>
                  <a:pt x="2944004" y="1060116"/>
                  <a:pt x="2941889" y="1054225"/>
                  <a:pt x="2932658" y="1047475"/>
                </a:cubicBezTo>
                <a:cubicBezTo>
                  <a:pt x="2919274" y="1037688"/>
                  <a:pt x="2920412" y="1035180"/>
                  <a:pt x="2946681" y="1016562"/>
                </a:cubicBezTo>
                <a:cubicBezTo>
                  <a:pt x="2968906" y="1000810"/>
                  <a:pt x="2979516" y="997970"/>
                  <a:pt x="2994346" y="1003806"/>
                </a:cubicBezTo>
                <a:cubicBezTo>
                  <a:pt x="3009519" y="1009777"/>
                  <a:pt x="3017157" y="1007365"/>
                  <a:pt x="3031681" y="992019"/>
                </a:cubicBezTo>
                <a:cubicBezTo>
                  <a:pt x="3041724" y="981407"/>
                  <a:pt x="3064875" y="968964"/>
                  <a:pt x="3083128" y="964367"/>
                </a:cubicBezTo>
                <a:cubicBezTo>
                  <a:pt x="3122635" y="954418"/>
                  <a:pt x="3130024" y="930244"/>
                  <a:pt x="3092832" y="932618"/>
                </a:cubicBezTo>
                <a:cubicBezTo>
                  <a:pt x="3073126" y="933876"/>
                  <a:pt x="3069743" y="931207"/>
                  <a:pt x="3071798" y="916024"/>
                </a:cubicBezTo>
                <a:cubicBezTo>
                  <a:pt x="3073145" y="906073"/>
                  <a:pt x="3077462" y="866398"/>
                  <a:pt x="3081392" y="827858"/>
                </a:cubicBezTo>
                <a:cubicBezTo>
                  <a:pt x="3087158" y="771319"/>
                  <a:pt x="3092598" y="752958"/>
                  <a:pt x="3109560" y="732800"/>
                </a:cubicBezTo>
                <a:lnTo>
                  <a:pt x="3130582" y="707816"/>
                </a:lnTo>
                <a:lnTo>
                  <a:pt x="3108929" y="689192"/>
                </a:lnTo>
                <a:cubicBezTo>
                  <a:pt x="3092223" y="674822"/>
                  <a:pt x="3087276" y="662893"/>
                  <a:pt x="3087276" y="636981"/>
                </a:cubicBezTo>
                <a:cubicBezTo>
                  <a:pt x="3087276" y="607467"/>
                  <a:pt x="3084964" y="603396"/>
                  <a:pt x="3068194" y="603396"/>
                </a:cubicBezTo>
                <a:cubicBezTo>
                  <a:pt x="3042433" y="603396"/>
                  <a:pt x="3029199" y="618382"/>
                  <a:pt x="3029199" y="647555"/>
                </a:cubicBezTo>
                <a:cubicBezTo>
                  <a:pt x="3029199" y="668167"/>
                  <a:pt x="3031065" y="670254"/>
                  <a:pt x="3041644" y="661474"/>
                </a:cubicBezTo>
                <a:cubicBezTo>
                  <a:pt x="3051799" y="653046"/>
                  <a:pt x="3054090" y="653519"/>
                  <a:pt x="3054090" y="664047"/>
                </a:cubicBezTo>
                <a:cubicBezTo>
                  <a:pt x="3054090" y="671861"/>
                  <a:pt x="3046728" y="676995"/>
                  <a:pt x="3035422" y="677066"/>
                </a:cubicBezTo>
                <a:cubicBezTo>
                  <a:pt x="3025155" y="677130"/>
                  <a:pt x="3004620" y="681531"/>
                  <a:pt x="2989790" y="686845"/>
                </a:cubicBezTo>
                <a:cubicBezTo>
                  <a:pt x="2965888" y="695410"/>
                  <a:pt x="2962357" y="694753"/>
                  <a:pt x="2958707" y="681065"/>
                </a:cubicBezTo>
                <a:cubicBezTo>
                  <a:pt x="2954497" y="665272"/>
                  <a:pt x="2988216" y="619990"/>
                  <a:pt x="3004187" y="619990"/>
                </a:cubicBezTo>
                <a:cubicBezTo>
                  <a:pt x="3008817" y="619990"/>
                  <a:pt x="3012606" y="614390"/>
                  <a:pt x="3012606" y="607545"/>
                </a:cubicBezTo>
                <a:cubicBezTo>
                  <a:pt x="3012606" y="597368"/>
                  <a:pt x="3004946" y="593829"/>
                  <a:pt x="2994907" y="595861"/>
                </a:cubicBezTo>
                <a:close/>
                <a:moveTo>
                  <a:pt x="1660820" y="579747"/>
                </a:moveTo>
                <a:cubicBezTo>
                  <a:pt x="1652041" y="577770"/>
                  <a:pt x="1650083" y="582306"/>
                  <a:pt x="1643437" y="599788"/>
                </a:cubicBezTo>
                <a:cubicBezTo>
                  <a:pt x="1638985" y="611493"/>
                  <a:pt x="1635345" y="636881"/>
                  <a:pt x="1635345" y="656206"/>
                </a:cubicBezTo>
                <a:cubicBezTo>
                  <a:pt x="1635345" y="698664"/>
                  <a:pt x="1624382" y="711254"/>
                  <a:pt x="1587414" y="711254"/>
                </a:cubicBezTo>
                <a:cubicBezTo>
                  <a:pt x="1567337" y="711254"/>
                  <a:pt x="1552332" y="718319"/>
                  <a:pt x="1534466" y="736185"/>
                </a:cubicBezTo>
                <a:cubicBezTo>
                  <a:pt x="1520756" y="749896"/>
                  <a:pt x="1509270" y="763897"/>
                  <a:pt x="1508948" y="767298"/>
                </a:cubicBezTo>
                <a:cubicBezTo>
                  <a:pt x="1508621" y="770698"/>
                  <a:pt x="1531354" y="773480"/>
                  <a:pt x="1559464" y="773480"/>
                </a:cubicBezTo>
                <a:lnTo>
                  <a:pt x="1610573" y="773480"/>
                </a:lnTo>
                <a:lnTo>
                  <a:pt x="1602106" y="795784"/>
                </a:lnTo>
                <a:cubicBezTo>
                  <a:pt x="1589809" y="828171"/>
                  <a:pt x="1526400" y="868017"/>
                  <a:pt x="1479909" y="872569"/>
                </a:cubicBezTo>
                <a:cubicBezTo>
                  <a:pt x="1424608" y="877984"/>
                  <a:pt x="1390249" y="895549"/>
                  <a:pt x="1392055" y="917479"/>
                </a:cubicBezTo>
                <a:cubicBezTo>
                  <a:pt x="1393272" y="932233"/>
                  <a:pt x="1397518" y="934558"/>
                  <a:pt x="1416945" y="931109"/>
                </a:cubicBezTo>
                <a:cubicBezTo>
                  <a:pt x="1429829" y="928821"/>
                  <a:pt x="1481053" y="919412"/>
                  <a:pt x="1530777" y="910200"/>
                </a:cubicBezTo>
                <a:cubicBezTo>
                  <a:pt x="1619169" y="893824"/>
                  <a:pt x="1650165" y="893954"/>
                  <a:pt x="1609849" y="910531"/>
                </a:cubicBezTo>
                <a:cubicBezTo>
                  <a:pt x="1584694" y="920874"/>
                  <a:pt x="1521747" y="974713"/>
                  <a:pt x="1515365" y="991343"/>
                </a:cubicBezTo>
                <a:cubicBezTo>
                  <a:pt x="1505699" y="1016533"/>
                  <a:pt x="1528283" y="1028772"/>
                  <a:pt x="1575452" y="1023903"/>
                </a:cubicBezTo>
                <a:cubicBezTo>
                  <a:pt x="1635673" y="1017688"/>
                  <a:pt x="1628956" y="1031374"/>
                  <a:pt x="1554033" y="1067542"/>
                </a:cubicBezTo>
                <a:cubicBezTo>
                  <a:pt x="1499902" y="1093672"/>
                  <a:pt x="1475414" y="1115831"/>
                  <a:pt x="1491944" y="1123723"/>
                </a:cubicBezTo>
                <a:cubicBezTo>
                  <a:pt x="1504328" y="1129636"/>
                  <a:pt x="1635695" y="1113783"/>
                  <a:pt x="1734818" y="1094415"/>
                </a:cubicBezTo>
                <a:cubicBezTo>
                  <a:pt x="1776717" y="1086228"/>
                  <a:pt x="1782724" y="1071718"/>
                  <a:pt x="1751007" y="1055316"/>
                </a:cubicBezTo>
                <a:cubicBezTo>
                  <a:pt x="1733385" y="1046204"/>
                  <a:pt x="1715262" y="1043407"/>
                  <a:pt x="1696563" y="1046916"/>
                </a:cubicBezTo>
                <a:cubicBezTo>
                  <a:pt x="1666364" y="1052581"/>
                  <a:pt x="1663782" y="1048402"/>
                  <a:pt x="1676617" y="1014645"/>
                </a:cubicBezTo>
                <a:cubicBezTo>
                  <a:pt x="1681745" y="1001159"/>
                  <a:pt x="1696918" y="988492"/>
                  <a:pt x="1718100" y="980017"/>
                </a:cubicBezTo>
                <a:cubicBezTo>
                  <a:pt x="1736471" y="972666"/>
                  <a:pt x="1751500" y="961915"/>
                  <a:pt x="1751500" y="956124"/>
                </a:cubicBezTo>
                <a:cubicBezTo>
                  <a:pt x="1751500" y="937072"/>
                  <a:pt x="1727659" y="924686"/>
                  <a:pt x="1701181" y="929982"/>
                </a:cubicBezTo>
                <a:cubicBezTo>
                  <a:pt x="1676867" y="934846"/>
                  <a:pt x="1675726" y="933814"/>
                  <a:pt x="1674236" y="905600"/>
                </a:cubicBezTo>
                <a:lnTo>
                  <a:pt x="1672681" y="876141"/>
                </a:lnTo>
                <a:lnTo>
                  <a:pt x="1730115" y="861998"/>
                </a:lnTo>
                <a:cubicBezTo>
                  <a:pt x="1761705" y="854220"/>
                  <a:pt x="1788913" y="843766"/>
                  <a:pt x="1790579" y="838769"/>
                </a:cubicBezTo>
                <a:cubicBezTo>
                  <a:pt x="1796424" y="821236"/>
                  <a:pt x="1747040" y="808654"/>
                  <a:pt x="1706400" y="817321"/>
                </a:cubicBezTo>
                <a:cubicBezTo>
                  <a:pt x="1663403" y="826491"/>
                  <a:pt x="1660352" y="821564"/>
                  <a:pt x="1679957" y="774643"/>
                </a:cubicBezTo>
                <a:cubicBezTo>
                  <a:pt x="1687056" y="757653"/>
                  <a:pt x="1701191" y="743236"/>
                  <a:pt x="1717291" y="736567"/>
                </a:cubicBezTo>
                <a:cubicBezTo>
                  <a:pt x="1732090" y="730438"/>
                  <a:pt x="1743202" y="719721"/>
                  <a:pt x="1743202" y="711580"/>
                </a:cubicBezTo>
                <a:cubicBezTo>
                  <a:pt x="1743202" y="694452"/>
                  <a:pt x="1707425" y="676398"/>
                  <a:pt x="1688146" y="683796"/>
                </a:cubicBezTo>
                <a:cubicBezTo>
                  <a:pt x="1675896" y="688498"/>
                  <a:pt x="1675003" y="683556"/>
                  <a:pt x="1680049" y="638944"/>
                </a:cubicBezTo>
                <a:cubicBezTo>
                  <a:pt x="1684796" y="596991"/>
                  <a:pt x="1683532" y="587966"/>
                  <a:pt x="1672300" y="583656"/>
                </a:cubicBezTo>
                <a:cubicBezTo>
                  <a:pt x="1667432" y="581788"/>
                  <a:pt x="1663746" y="580406"/>
                  <a:pt x="1660820" y="579747"/>
                </a:cubicBezTo>
                <a:close/>
                <a:moveTo>
                  <a:pt x="4652192" y="553868"/>
                </a:moveTo>
                <a:cubicBezTo>
                  <a:pt x="4641554" y="553787"/>
                  <a:pt x="4629406" y="557352"/>
                  <a:pt x="4623374" y="564622"/>
                </a:cubicBezTo>
                <a:cubicBezTo>
                  <a:pt x="4618350" y="570676"/>
                  <a:pt x="4608304" y="589835"/>
                  <a:pt x="4601048" y="607197"/>
                </a:cubicBezTo>
                <a:cubicBezTo>
                  <a:pt x="4583387" y="649467"/>
                  <a:pt x="4596396" y="663121"/>
                  <a:pt x="4626065" y="633452"/>
                </a:cubicBezTo>
                <a:cubicBezTo>
                  <a:pt x="4651477" y="608040"/>
                  <a:pt x="4656172" y="607391"/>
                  <a:pt x="4689598" y="624677"/>
                </a:cubicBezTo>
                <a:cubicBezTo>
                  <a:pt x="4712425" y="636481"/>
                  <a:pt x="4716538" y="636464"/>
                  <a:pt x="4734818" y="624486"/>
                </a:cubicBezTo>
                <a:cubicBezTo>
                  <a:pt x="4767612" y="602998"/>
                  <a:pt x="4760120" y="588062"/>
                  <a:pt x="4713445" y="581870"/>
                </a:cubicBezTo>
                <a:cubicBezTo>
                  <a:pt x="4686509" y="578297"/>
                  <a:pt x="4671961" y="572377"/>
                  <a:pt x="4671961" y="564991"/>
                </a:cubicBezTo>
                <a:cubicBezTo>
                  <a:pt x="4671961" y="557676"/>
                  <a:pt x="4662830" y="553949"/>
                  <a:pt x="4652192" y="553868"/>
                </a:cubicBezTo>
                <a:close/>
                <a:moveTo>
                  <a:pt x="544362" y="537021"/>
                </a:moveTo>
                <a:lnTo>
                  <a:pt x="1168643" y="1161354"/>
                </a:lnTo>
                <a:cubicBezTo>
                  <a:pt x="1512000" y="1504737"/>
                  <a:pt x="2078760" y="2073171"/>
                  <a:pt x="2428117" y="2424539"/>
                </a:cubicBezTo>
                <a:lnTo>
                  <a:pt x="3063309" y="3063392"/>
                </a:lnTo>
                <a:lnTo>
                  <a:pt x="4328106" y="1804634"/>
                </a:lnTo>
                <a:cubicBezTo>
                  <a:pt x="5023744" y="1112318"/>
                  <a:pt x="5592904" y="543884"/>
                  <a:pt x="5592904" y="541449"/>
                </a:cubicBezTo>
                <a:cubicBezTo>
                  <a:pt x="5592904" y="539014"/>
                  <a:pt x="5571440" y="537021"/>
                  <a:pt x="5545208" y="537021"/>
                </a:cubicBezTo>
                <a:lnTo>
                  <a:pt x="5497512" y="537021"/>
                </a:lnTo>
                <a:lnTo>
                  <a:pt x="3062254" y="2955533"/>
                </a:lnTo>
                <a:lnTo>
                  <a:pt x="644421" y="537021"/>
                </a:lnTo>
                <a:close/>
                <a:moveTo>
                  <a:pt x="4896518" y="534760"/>
                </a:moveTo>
                <a:cubicBezTo>
                  <a:pt x="4886675" y="532186"/>
                  <a:pt x="4871236" y="536891"/>
                  <a:pt x="4859669" y="545989"/>
                </a:cubicBezTo>
                <a:cubicBezTo>
                  <a:pt x="4848720" y="554603"/>
                  <a:pt x="4837508" y="570626"/>
                  <a:pt x="4834754" y="581598"/>
                </a:cubicBezTo>
                <a:cubicBezTo>
                  <a:pt x="4832000" y="592570"/>
                  <a:pt x="4816516" y="613164"/>
                  <a:pt x="4800346" y="627362"/>
                </a:cubicBezTo>
                <a:cubicBezTo>
                  <a:pt x="4784176" y="641559"/>
                  <a:pt x="4773072" y="653176"/>
                  <a:pt x="4775674" y="653176"/>
                </a:cubicBezTo>
                <a:cubicBezTo>
                  <a:pt x="4778275" y="653176"/>
                  <a:pt x="4788398" y="644776"/>
                  <a:pt x="4798170" y="634509"/>
                </a:cubicBezTo>
                <a:cubicBezTo>
                  <a:pt x="4807942" y="624241"/>
                  <a:pt x="4834878" y="606507"/>
                  <a:pt x="4858029" y="595099"/>
                </a:cubicBezTo>
                <a:cubicBezTo>
                  <a:pt x="4905532" y="571691"/>
                  <a:pt x="4924432" y="542060"/>
                  <a:pt x="4896518" y="534760"/>
                </a:cubicBezTo>
                <a:close/>
                <a:moveTo>
                  <a:pt x="3975584" y="531649"/>
                </a:moveTo>
                <a:cubicBezTo>
                  <a:pt x="3968840" y="529244"/>
                  <a:pt x="3959970" y="532217"/>
                  <a:pt x="3952216" y="541724"/>
                </a:cubicBezTo>
                <a:cubicBezTo>
                  <a:pt x="3931772" y="566792"/>
                  <a:pt x="3916884" y="603173"/>
                  <a:pt x="3912716" y="638245"/>
                </a:cubicBezTo>
                <a:cubicBezTo>
                  <a:pt x="3904626" y="706347"/>
                  <a:pt x="3892103" y="763437"/>
                  <a:pt x="3882796" y="774650"/>
                </a:cubicBezTo>
                <a:cubicBezTo>
                  <a:pt x="3876546" y="782182"/>
                  <a:pt x="3862069" y="784608"/>
                  <a:pt x="3839194" y="781959"/>
                </a:cubicBezTo>
                <a:cubicBezTo>
                  <a:pt x="3793236" y="776636"/>
                  <a:pt x="3742723" y="807369"/>
                  <a:pt x="3742723" y="840652"/>
                </a:cubicBezTo>
                <a:lnTo>
                  <a:pt x="3742723" y="863003"/>
                </a:lnTo>
                <a:lnTo>
                  <a:pt x="3860004" y="853171"/>
                </a:lnTo>
                <a:lnTo>
                  <a:pt x="3850255" y="875552"/>
                </a:lnTo>
                <a:cubicBezTo>
                  <a:pt x="3844892" y="887861"/>
                  <a:pt x="3832517" y="918135"/>
                  <a:pt x="3822754" y="942828"/>
                </a:cubicBezTo>
                <a:cubicBezTo>
                  <a:pt x="3809789" y="975621"/>
                  <a:pt x="3784080" y="1009730"/>
                  <a:pt x="3727387" y="1069354"/>
                </a:cubicBezTo>
                <a:cubicBezTo>
                  <a:pt x="3645000" y="1156001"/>
                  <a:pt x="3632425" y="1178015"/>
                  <a:pt x="3703944" y="1110396"/>
                </a:cubicBezTo>
                <a:cubicBezTo>
                  <a:pt x="3727553" y="1088073"/>
                  <a:pt x="3779225" y="1043239"/>
                  <a:pt x="3818770" y="1010765"/>
                </a:cubicBezTo>
                <a:cubicBezTo>
                  <a:pt x="3885086" y="956305"/>
                  <a:pt x="3892368" y="947270"/>
                  <a:pt x="3912579" y="894379"/>
                </a:cubicBezTo>
                <a:cubicBezTo>
                  <a:pt x="3934418" y="837227"/>
                  <a:pt x="3934662" y="836966"/>
                  <a:pt x="3985875" y="816166"/>
                </a:cubicBezTo>
                <a:cubicBezTo>
                  <a:pt x="4014136" y="804688"/>
                  <a:pt x="4049392" y="794649"/>
                  <a:pt x="4064223" y="793860"/>
                </a:cubicBezTo>
                <a:cubicBezTo>
                  <a:pt x="4093384" y="792306"/>
                  <a:pt x="4097815" y="781567"/>
                  <a:pt x="4079582" y="756632"/>
                </a:cubicBezTo>
                <a:cubicBezTo>
                  <a:pt x="4070334" y="743984"/>
                  <a:pt x="4059143" y="741144"/>
                  <a:pt x="4024490" y="742652"/>
                </a:cubicBezTo>
                <a:cubicBezTo>
                  <a:pt x="3954755" y="745686"/>
                  <a:pt x="3946641" y="727994"/>
                  <a:pt x="3971680" y="627500"/>
                </a:cubicBezTo>
                <a:cubicBezTo>
                  <a:pt x="3978963" y="598272"/>
                  <a:pt x="3985496" y="565126"/>
                  <a:pt x="3986200" y="553844"/>
                </a:cubicBezTo>
                <a:cubicBezTo>
                  <a:pt x="3986948" y="541838"/>
                  <a:pt x="3982328" y="534055"/>
                  <a:pt x="3975584" y="531649"/>
                </a:cubicBezTo>
                <a:close/>
                <a:moveTo>
                  <a:pt x="453054" y="528345"/>
                </a:moveTo>
                <a:lnTo>
                  <a:pt x="328853" y="537021"/>
                </a:lnTo>
                <a:lnTo>
                  <a:pt x="690585" y="900006"/>
                </a:lnTo>
                <a:cubicBezTo>
                  <a:pt x="889536" y="1099647"/>
                  <a:pt x="1504413" y="1716616"/>
                  <a:pt x="2056974" y="2271049"/>
                </a:cubicBezTo>
                <a:lnTo>
                  <a:pt x="3061636" y="3279108"/>
                </a:lnTo>
                <a:lnTo>
                  <a:pt x="4430937" y="1910139"/>
                </a:lnTo>
                <a:cubicBezTo>
                  <a:pt x="5184053" y="1157206"/>
                  <a:pt x="5802124" y="540236"/>
                  <a:pt x="5804430" y="539096"/>
                </a:cubicBezTo>
                <a:cubicBezTo>
                  <a:pt x="5806734" y="537955"/>
                  <a:pt x="5781556" y="537021"/>
                  <a:pt x="5748478" y="537021"/>
                </a:cubicBezTo>
                <a:lnTo>
                  <a:pt x="5688336" y="537021"/>
                </a:lnTo>
                <a:lnTo>
                  <a:pt x="3061680" y="3146359"/>
                </a:lnTo>
                <a:close/>
                <a:moveTo>
                  <a:pt x="2323768" y="512131"/>
                </a:moveTo>
                <a:cubicBezTo>
                  <a:pt x="2313370" y="512131"/>
                  <a:pt x="2303886" y="520240"/>
                  <a:pt x="2298878" y="533413"/>
                </a:cubicBezTo>
                <a:cubicBezTo>
                  <a:pt x="2294428" y="545118"/>
                  <a:pt x="2290786" y="572877"/>
                  <a:pt x="2290786" y="595099"/>
                </a:cubicBezTo>
                <a:cubicBezTo>
                  <a:pt x="2290786" y="617320"/>
                  <a:pt x="2287323" y="644611"/>
                  <a:pt x="2283090" y="655744"/>
                </a:cubicBezTo>
                <a:cubicBezTo>
                  <a:pt x="2276015" y="674354"/>
                  <a:pt x="2271168" y="675938"/>
                  <a:pt x="2222939" y="675390"/>
                </a:cubicBezTo>
                <a:cubicBezTo>
                  <a:pt x="2173619" y="674831"/>
                  <a:pt x="2169350" y="676330"/>
                  <a:pt x="2151540" y="700454"/>
                </a:cubicBezTo>
                <a:cubicBezTo>
                  <a:pt x="2134153" y="724004"/>
                  <a:pt x="2133690" y="727205"/>
                  <a:pt x="2145910" y="739425"/>
                </a:cubicBezTo>
                <a:cubicBezTo>
                  <a:pt x="2154528" y="748042"/>
                  <a:pt x="2173644" y="752738"/>
                  <a:pt x="2200114" y="752738"/>
                </a:cubicBezTo>
                <a:cubicBezTo>
                  <a:pt x="2228276" y="752738"/>
                  <a:pt x="2241005" y="756118"/>
                  <a:pt x="2241005" y="763597"/>
                </a:cubicBezTo>
                <a:cubicBezTo>
                  <a:pt x="2241005" y="781579"/>
                  <a:pt x="2187580" y="864611"/>
                  <a:pt x="2124799" y="944199"/>
                </a:cubicBezTo>
                <a:cubicBezTo>
                  <a:pt x="2059098" y="1027489"/>
                  <a:pt x="2028991" y="1074482"/>
                  <a:pt x="2036510" y="1082002"/>
                </a:cubicBezTo>
                <a:cubicBezTo>
                  <a:pt x="2039251" y="1084742"/>
                  <a:pt x="2043847" y="1080849"/>
                  <a:pt x="2046724" y="1073351"/>
                </a:cubicBezTo>
                <a:cubicBezTo>
                  <a:pt x="2049601" y="1065854"/>
                  <a:pt x="2057661" y="1059719"/>
                  <a:pt x="2064635" y="1059719"/>
                </a:cubicBezTo>
                <a:cubicBezTo>
                  <a:pt x="2071609" y="1059719"/>
                  <a:pt x="2083344" y="1049280"/>
                  <a:pt x="2090712" y="1036522"/>
                </a:cubicBezTo>
                <a:cubicBezTo>
                  <a:pt x="2098080" y="1023764"/>
                  <a:pt x="2138800" y="978796"/>
                  <a:pt x="2181200" y="936591"/>
                </a:cubicBezTo>
                <a:cubicBezTo>
                  <a:pt x="2223600" y="894387"/>
                  <a:pt x="2262416" y="850806"/>
                  <a:pt x="2267455" y="839744"/>
                </a:cubicBezTo>
                <a:cubicBezTo>
                  <a:pt x="2284876" y="801508"/>
                  <a:pt x="2290786" y="828861"/>
                  <a:pt x="2290786" y="947731"/>
                </a:cubicBezTo>
                <a:cubicBezTo>
                  <a:pt x="2290786" y="1060603"/>
                  <a:pt x="2289815" y="1067755"/>
                  <a:pt x="2272872" y="1079622"/>
                </a:cubicBezTo>
                <a:cubicBezTo>
                  <a:pt x="2257928" y="1090089"/>
                  <a:pt x="2256714" y="1094287"/>
                  <a:pt x="2265551" y="1104935"/>
                </a:cubicBezTo>
                <a:cubicBezTo>
                  <a:pt x="2271378" y="1111956"/>
                  <a:pt x="2274357" y="1127056"/>
                  <a:pt x="2272171" y="1138490"/>
                </a:cubicBezTo>
                <a:cubicBezTo>
                  <a:pt x="2266045" y="1170536"/>
                  <a:pt x="2278497" y="1163150"/>
                  <a:pt x="2296568" y="1124019"/>
                </a:cubicBezTo>
                <a:cubicBezTo>
                  <a:pt x="2305524" y="1104625"/>
                  <a:pt x="2319088" y="1077933"/>
                  <a:pt x="2326710" y="1064703"/>
                </a:cubicBezTo>
                <a:cubicBezTo>
                  <a:pt x="2336217" y="1048200"/>
                  <a:pt x="2340567" y="1021502"/>
                  <a:pt x="2340567" y="979661"/>
                </a:cubicBezTo>
                <a:cubicBezTo>
                  <a:pt x="2340567" y="943226"/>
                  <a:pt x="2344018" y="918673"/>
                  <a:pt x="2349139" y="918673"/>
                </a:cubicBezTo>
                <a:cubicBezTo>
                  <a:pt x="2353854" y="918673"/>
                  <a:pt x="2376181" y="928032"/>
                  <a:pt x="2398754" y="939471"/>
                </a:cubicBezTo>
                <a:cubicBezTo>
                  <a:pt x="2421327" y="950909"/>
                  <a:pt x="2458974" y="967828"/>
                  <a:pt x="2482415" y="977067"/>
                </a:cubicBezTo>
                <a:cubicBezTo>
                  <a:pt x="2521848" y="992611"/>
                  <a:pt x="2525785" y="992838"/>
                  <a:pt x="2535092" y="980109"/>
                </a:cubicBezTo>
                <a:cubicBezTo>
                  <a:pt x="2543456" y="968672"/>
                  <a:pt x="2548308" y="968042"/>
                  <a:pt x="2563873" y="976373"/>
                </a:cubicBezTo>
                <a:cubicBezTo>
                  <a:pt x="2574170" y="981883"/>
                  <a:pt x="2584943" y="984043"/>
                  <a:pt x="2587813" y="981174"/>
                </a:cubicBezTo>
                <a:cubicBezTo>
                  <a:pt x="2600185" y="968801"/>
                  <a:pt x="2569685" y="944934"/>
                  <a:pt x="2490282" y="904856"/>
                </a:cubicBezTo>
                <a:cubicBezTo>
                  <a:pt x="2402618" y="860608"/>
                  <a:pt x="2365457" y="833180"/>
                  <a:pt x="2365457" y="812723"/>
                </a:cubicBezTo>
                <a:cubicBezTo>
                  <a:pt x="2365457" y="806237"/>
                  <a:pt x="2358999" y="789997"/>
                  <a:pt x="2351106" y="776635"/>
                </a:cubicBezTo>
                <a:cubicBezTo>
                  <a:pt x="2331003" y="742604"/>
                  <a:pt x="2343739" y="726778"/>
                  <a:pt x="2403610" y="711392"/>
                </a:cubicBezTo>
                <a:cubicBezTo>
                  <a:pt x="2489213" y="689393"/>
                  <a:pt x="2479638" y="648535"/>
                  <a:pt x="2389465" y="651034"/>
                </a:cubicBezTo>
                <a:lnTo>
                  <a:pt x="2340567" y="652390"/>
                </a:lnTo>
                <a:lnTo>
                  <a:pt x="2340567" y="582260"/>
                </a:lnTo>
                <a:cubicBezTo>
                  <a:pt x="2340567" y="517376"/>
                  <a:pt x="2339310" y="512131"/>
                  <a:pt x="2323768" y="512131"/>
                </a:cubicBezTo>
                <a:close/>
                <a:moveTo>
                  <a:pt x="5562343" y="0"/>
                </a:moveTo>
                <a:lnTo>
                  <a:pt x="5643954" y="0"/>
                </a:lnTo>
                <a:lnTo>
                  <a:pt x="5660643" y="16806"/>
                </a:lnTo>
                <a:cubicBezTo>
                  <a:pt x="5732184" y="88883"/>
                  <a:pt x="5797717" y="154979"/>
                  <a:pt x="5855750" y="213598"/>
                </a:cubicBezTo>
                <a:lnTo>
                  <a:pt x="5908718" y="267149"/>
                </a:lnTo>
                <a:lnTo>
                  <a:pt x="5908718" y="347140"/>
                </a:lnTo>
                <a:close/>
                <a:moveTo>
                  <a:pt x="2451059" y="0"/>
                </a:moveTo>
                <a:lnTo>
                  <a:pt x="3016888" y="0"/>
                </a:lnTo>
                <a:lnTo>
                  <a:pt x="3030896" y="7480"/>
                </a:lnTo>
                <a:cubicBezTo>
                  <a:pt x="3039544" y="11884"/>
                  <a:pt x="3044917" y="14323"/>
                  <a:pt x="3046153" y="14323"/>
                </a:cubicBezTo>
                <a:cubicBezTo>
                  <a:pt x="3049173" y="14323"/>
                  <a:pt x="3050866" y="11862"/>
                  <a:pt x="3051237" y="6879"/>
                </a:cubicBezTo>
                <a:lnTo>
                  <a:pt x="3050370" y="0"/>
                </a:lnTo>
                <a:lnTo>
                  <a:pt x="3665115" y="0"/>
                </a:lnTo>
                <a:lnTo>
                  <a:pt x="3750167" y="49870"/>
                </a:lnTo>
                <a:cubicBezTo>
                  <a:pt x="3865038" y="117386"/>
                  <a:pt x="3976170" y="183349"/>
                  <a:pt x="4027328" y="214708"/>
                </a:cubicBezTo>
                <a:cubicBezTo>
                  <a:pt x="4085753" y="250520"/>
                  <a:pt x="4137090" y="279820"/>
                  <a:pt x="4141409" y="279820"/>
                </a:cubicBezTo>
                <a:cubicBezTo>
                  <a:pt x="4145728" y="279820"/>
                  <a:pt x="4149263" y="283568"/>
                  <a:pt x="4149263" y="288148"/>
                </a:cubicBezTo>
                <a:cubicBezTo>
                  <a:pt x="4149263" y="293709"/>
                  <a:pt x="3786264" y="294399"/>
                  <a:pt x="3056336" y="290222"/>
                </a:cubicBezTo>
                <a:lnTo>
                  <a:pt x="1963410" y="283969"/>
                </a:lnTo>
                <a:lnTo>
                  <a:pt x="2021313" y="249987"/>
                </a:lnTo>
                <a:cubicBezTo>
                  <a:pt x="2053161" y="231297"/>
                  <a:pt x="2157622" y="169933"/>
                  <a:pt x="2253449" y="113623"/>
                </a:cubicBezTo>
                <a:cubicBezTo>
                  <a:pt x="2301363" y="85467"/>
                  <a:pt x="2362428" y="50288"/>
                  <a:pt x="2422213" y="16291"/>
                </a:cubicBezTo>
                <a:close/>
                <a:moveTo>
                  <a:pt x="488781" y="0"/>
                </a:moveTo>
                <a:lnTo>
                  <a:pt x="567328" y="0"/>
                </a:lnTo>
                <a:lnTo>
                  <a:pt x="127027" y="441609"/>
                </a:lnTo>
                <a:lnTo>
                  <a:pt x="662582" y="454282"/>
                </a:lnTo>
                <a:lnTo>
                  <a:pt x="1115246" y="0"/>
                </a:lnTo>
                <a:lnTo>
                  <a:pt x="2076969" y="0"/>
                </a:lnTo>
                <a:lnTo>
                  <a:pt x="2077729" y="1247"/>
                </a:lnTo>
                <a:cubicBezTo>
                  <a:pt x="2081552" y="6474"/>
                  <a:pt x="2086424" y="8611"/>
                  <a:pt x="2102919" y="2846"/>
                </a:cubicBezTo>
                <a:lnTo>
                  <a:pt x="2109805" y="0"/>
                </a:lnTo>
                <a:lnTo>
                  <a:pt x="2258284" y="0"/>
                </a:lnTo>
                <a:lnTo>
                  <a:pt x="2177377" y="46375"/>
                </a:lnTo>
                <a:cubicBezTo>
                  <a:pt x="2149690" y="62371"/>
                  <a:pt x="2124642" y="76983"/>
                  <a:pt x="2104107" y="89143"/>
                </a:cubicBezTo>
                <a:cubicBezTo>
                  <a:pt x="2021969" y="137787"/>
                  <a:pt x="1908096" y="204866"/>
                  <a:pt x="1851056" y="238209"/>
                </a:cubicBezTo>
                <a:cubicBezTo>
                  <a:pt x="1751405" y="296460"/>
                  <a:pt x="1660495" y="358592"/>
                  <a:pt x="1658427" y="369859"/>
                </a:cubicBezTo>
                <a:cubicBezTo>
                  <a:pt x="1657885" y="372815"/>
                  <a:pt x="1710080" y="378137"/>
                  <a:pt x="1774417" y="381687"/>
                </a:cubicBezTo>
                <a:lnTo>
                  <a:pt x="1891393" y="388139"/>
                </a:lnTo>
                <a:lnTo>
                  <a:pt x="1888391" y="333750"/>
                </a:lnTo>
                <a:lnTo>
                  <a:pt x="4231124" y="337840"/>
                </a:lnTo>
                <a:lnTo>
                  <a:pt x="4229602" y="356537"/>
                </a:lnTo>
                <a:cubicBezTo>
                  <a:pt x="4228113" y="374858"/>
                  <a:pt x="4230456" y="375363"/>
                  <a:pt x="4346312" y="381691"/>
                </a:cubicBezTo>
                <a:cubicBezTo>
                  <a:pt x="4449202" y="387310"/>
                  <a:pt x="4464540" y="386517"/>
                  <a:pt x="4464540" y="375586"/>
                </a:cubicBezTo>
                <a:cubicBezTo>
                  <a:pt x="4464540" y="368676"/>
                  <a:pt x="4448674" y="352204"/>
                  <a:pt x="4429279" y="338979"/>
                </a:cubicBezTo>
                <a:cubicBezTo>
                  <a:pt x="4407042" y="323816"/>
                  <a:pt x="4143142" y="167905"/>
                  <a:pt x="3908271" y="30366"/>
                </a:cubicBezTo>
                <a:lnTo>
                  <a:pt x="3856306" y="0"/>
                </a:lnTo>
                <a:lnTo>
                  <a:pt x="4011870" y="0"/>
                </a:lnTo>
                <a:lnTo>
                  <a:pt x="4011902" y="18"/>
                </a:lnTo>
                <a:cubicBezTo>
                  <a:pt x="4028579" y="8845"/>
                  <a:pt x="4039719" y="14323"/>
                  <a:pt x="4041297" y="14323"/>
                </a:cubicBezTo>
                <a:cubicBezTo>
                  <a:pt x="4042876" y="14323"/>
                  <a:pt x="4045362" y="12017"/>
                  <a:pt x="4048095" y="8302"/>
                </a:cubicBezTo>
                <a:lnTo>
                  <a:pt x="4052845" y="0"/>
                </a:lnTo>
                <a:lnTo>
                  <a:pt x="5034556" y="0"/>
                </a:lnTo>
                <a:lnTo>
                  <a:pt x="5488400" y="454054"/>
                </a:lnTo>
                <a:lnTo>
                  <a:pt x="5908718" y="454054"/>
                </a:lnTo>
                <a:lnTo>
                  <a:pt x="5908718" y="536110"/>
                </a:lnTo>
                <a:lnTo>
                  <a:pt x="5904844" y="536227"/>
                </a:lnTo>
                <a:lnTo>
                  <a:pt x="3061686" y="3362076"/>
                </a:lnTo>
                <a:lnTo>
                  <a:pt x="241109" y="537021"/>
                </a:lnTo>
                <a:lnTo>
                  <a:pt x="183219" y="537021"/>
                </a:lnTo>
                <a:cubicBezTo>
                  <a:pt x="151380" y="537021"/>
                  <a:pt x="123560" y="537955"/>
                  <a:pt x="121393" y="539096"/>
                </a:cubicBezTo>
                <a:cubicBezTo>
                  <a:pt x="119226" y="540236"/>
                  <a:pt x="780002" y="1203876"/>
                  <a:pt x="1589778" y="2013849"/>
                </a:cubicBezTo>
                <a:lnTo>
                  <a:pt x="3062097" y="3486527"/>
                </a:lnTo>
                <a:lnTo>
                  <a:pt x="5908718" y="640298"/>
                </a:lnTo>
                <a:lnTo>
                  <a:pt x="5908718" y="725356"/>
                </a:lnTo>
                <a:lnTo>
                  <a:pt x="5869621" y="764574"/>
                </a:lnTo>
                <a:cubicBezTo>
                  <a:pt x="5592711" y="1042419"/>
                  <a:pt x="5126404" y="1510960"/>
                  <a:pt x="4601734" y="2038623"/>
                </a:cubicBezTo>
                <a:cubicBezTo>
                  <a:pt x="3762264" y="2882885"/>
                  <a:pt x="3073420" y="3573644"/>
                  <a:pt x="3070971" y="3573644"/>
                </a:cubicBezTo>
                <a:cubicBezTo>
                  <a:pt x="3059392" y="3573644"/>
                  <a:pt x="-2247" y="503165"/>
                  <a:pt x="1" y="493806"/>
                </a:cubicBezTo>
                <a:cubicBezTo>
                  <a:pt x="708" y="490860"/>
                  <a:pt x="173647" y="316206"/>
                  <a:pt x="451700" y="37192"/>
                </a:cubicBezTo>
                <a:close/>
              </a:path>
            </a:pathLst>
          </a:custGeom>
          <a:gradFill flip="none" rotWithShape="1">
            <a:gsLst>
              <a:gs pos="0">
                <a:schemeClr val="accent1">
                  <a:alpha val="0"/>
                </a:schemeClr>
              </a:gs>
              <a:gs pos="100000">
                <a:schemeClr val="accent2">
                  <a:alpha val="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08" name="灯片编号占位符 1">
            <a:extLst>
              <a:ext uri="{FF2B5EF4-FFF2-40B4-BE49-F238E27FC236}">
                <a16:creationId xmlns:a16="http://schemas.microsoft.com/office/drawing/2014/main" id="{4C8BAE71-99AD-40EF-A51A-944E40AF6EB3}"/>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10</a:t>
            </a:fld>
            <a:endParaRPr lang="zh-CN" altLang="en-US" dirty="0">
              <a:solidFill>
                <a:schemeClr val="accent3"/>
              </a:solidFill>
              <a:cs typeface="+mn-ea"/>
              <a:sym typeface="+mn-lt"/>
            </a:endParaRPr>
          </a:p>
        </p:txBody>
      </p:sp>
      <p:sp>
        <p:nvSpPr>
          <p:cNvPr id="109" name="页脚占位符 3">
            <a:extLst>
              <a:ext uri="{FF2B5EF4-FFF2-40B4-BE49-F238E27FC236}">
                <a16:creationId xmlns:a16="http://schemas.microsoft.com/office/drawing/2014/main" id="{90CEB847-91B0-4471-B142-35B19F276E86}"/>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4216596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604D5F4-990D-4D59-B080-95F034019FC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 y="1207302"/>
            <a:ext cx="12191999" cy="3139441"/>
          </a:xfrm>
          <a:custGeom>
            <a:avLst/>
            <a:gdLst>
              <a:gd name="connsiteX0" fmla="*/ 0 w 12191999"/>
              <a:gd name="connsiteY0" fmla="*/ 0 h 3139441"/>
              <a:gd name="connsiteX1" fmla="*/ 12191999 w 12191999"/>
              <a:gd name="connsiteY1" fmla="*/ 0 h 3139441"/>
              <a:gd name="connsiteX2" fmla="*/ 12191999 w 12191999"/>
              <a:gd name="connsiteY2" fmla="*/ 3139441 h 3139441"/>
              <a:gd name="connsiteX3" fmla="*/ 0 w 12191999"/>
              <a:gd name="connsiteY3" fmla="*/ 3139441 h 3139441"/>
            </a:gdLst>
            <a:ahLst/>
            <a:cxnLst>
              <a:cxn ang="0">
                <a:pos x="connsiteX0" y="connsiteY0"/>
              </a:cxn>
              <a:cxn ang="0">
                <a:pos x="connsiteX1" y="connsiteY1"/>
              </a:cxn>
              <a:cxn ang="0">
                <a:pos x="connsiteX2" y="connsiteY2"/>
              </a:cxn>
              <a:cxn ang="0">
                <a:pos x="connsiteX3" y="connsiteY3"/>
              </a:cxn>
            </a:cxnLst>
            <a:rect l="l" t="t" r="r" b="b"/>
            <a:pathLst>
              <a:path w="12191999" h="3139441">
                <a:moveTo>
                  <a:pt x="0" y="0"/>
                </a:moveTo>
                <a:lnTo>
                  <a:pt x="12191999" y="0"/>
                </a:lnTo>
                <a:lnTo>
                  <a:pt x="12191999" y="3139441"/>
                </a:lnTo>
                <a:lnTo>
                  <a:pt x="0" y="3139441"/>
                </a:lnTo>
                <a:close/>
              </a:path>
            </a:pathLst>
          </a:custGeom>
        </p:spPr>
      </p:pic>
      <p:sp>
        <p:nvSpPr>
          <p:cNvPr id="36" name="文本框 35">
            <a:extLst>
              <a:ext uri="{FF2B5EF4-FFF2-40B4-BE49-F238E27FC236}">
                <a16:creationId xmlns:a16="http://schemas.microsoft.com/office/drawing/2014/main" id="{32247E3A-CFDD-4187-B756-FAA5ADB4667D}"/>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一段图文型排版页</a:t>
            </a:r>
          </a:p>
        </p:txBody>
      </p:sp>
      <p:sp>
        <p:nvSpPr>
          <p:cNvPr id="108" name="灯片编号占位符 1">
            <a:extLst>
              <a:ext uri="{FF2B5EF4-FFF2-40B4-BE49-F238E27FC236}">
                <a16:creationId xmlns:a16="http://schemas.microsoft.com/office/drawing/2014/main" id="{4C8BAE71-99AD-40EF-A51A-944E40AF6EB3}"/>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11</a:t>
            </a:fld>
            <a:endParaRPr lang="zh-CN" altLang="en-US" dirty="0">
              <a:solidFill>
                <a:schemeClr val="accent3"/>
              </a:solidFill>
              <a:cs typeface="+mn-ea"/>
              <a:sym typeface="+mn-lt"/>
            </a:endParaRPr>
          </a:p>
        </p:txBody>
      </p:sp>
      <p:sp>
        <p:nvSpPr>
          <p:cNvPr id="109" name="页脚占位符 3">
            <a:extLst>
              <a:ext uri="{FF2B5EF4-FFF2-40B4-BE49-F238E27FC236}">
                <a16:creationId xmlns:a16="http://schemas.microsoft.com/office/drawing/2014/main" id="{90CEB847-91B0-4471-B142-35B19F276E86}"/>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
        <p:nvSpPr>
          <p:cNvPr id="16" name="矩形: 圆角 15">
            <a:extLst>
              <a:ext uri="{FF2B5EF4-FFF2-40B4-BE49-F238E27FC236}">
                <a16:creationId xmlns:a16="http://schemas.microsoft.com/office/drawing/2014/main" id="{15CBFBB2-243F-4F01-88F9-DD9644EF7515}"/>
              </a:ext>
            </a:extLst>
          </p:cNvPr>
          <p:cNvSpPr/>
          <p:nvPr/>
        </p:nvSpPr>
        <p:spPr>
          <a:xfrm>
            <a:off x="949691" y="2170437"/>
            <a:ext cx="10292616" cy="3966838"/>
          </a:xfrm>
          <a:prstGeom prst="roundRect">
            <a:avLst>
              <a:gd name="adj" fmla="val 7027"/>
            </a:avLst>
          </a:prstGeom>
          <a:gradFill flip="none" rotWithShape="1">
            <a:gsLst>
              <a:gs pos="3000">
                <a:schemeClr val="bg1">
                  <a:alpha val="83000"/>
                </a:schemeClr>
              </a:gs>
              <a:gs pos="99000">
                <a:schemeClr val="bg1"/>
              </a:gs>
            </a:gsLst>
            <a:lin ang="5400000" scaled="1"/>
            <a:tileRect/>
          </a:gra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7" name="等腰三角形 16">
            <a:extLst>
              <a:ext uri="{FF2B5EF4-FFF2-40B4-BE49-F238E27FC236}">
                <a16:creationId xmlns:a16="http://schemas.microsoft.com/office/drawing/2014/main" id="{F7D3D7CE-8213-48D8-B43C-FFBDA4F67334}"/>
              </a:ext>
            </a:extLst>
          </p:cNvPr>
          <p:cNvSpPr/>
          <p:nvPr/>
        </p:nvSpPr>
        <p:spPr>
          <a:xfrm>
            <a:off x="3372486" y="5527040"/>
            <a:ext cx="248168" cy="160111"/>
          </a:xfrm>
          <a:prstGeom prst="triangle">
            <a:avLst/>
          </a:prstGeom>
          <a:gradFill flip="none" rotWithShape="1">
            <a:gsLst>
              <a:gs pos="3000">
                <a:schemeClr val="accent1"/>
              </a:gs>
              <a:gs pos="99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2" name="直接连接符 21">
            <a:extLst>
              <a:ext uri="{FF2B5EF4-FFF2-40B4-BE49-F238E27FC236}">
                <a16:creationId xmlns:a16="http://schemas.microsoft.com/office/drawing/2014/main" id="{AE1F7E2A-E545-4549-8BDF-8AC5B1259F5D}"/>
              </a:ext>
            </a:extLst>
          </p:cNvPr>
          <p:cNvCxnSpPr/>
          <p:nvPr/>
        </p:nvCxnSpPr>
        <p:spPr>
          <a:xfrm>
            <a:off x="5218648" y="2859921"/>
            <a:ext cx="1754702" cy="0"/>
          </a:xfrm>
          <a:prstGeom prst="line">
            <a:avLst/>
          </a:prstGeom>
          <a:ln w="15875">
            <a:solidFill>
              <a:schemeClr val="accent2">
                <a:alpha val="24000"/>
              </a:schemeClr>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91E5792-2B8E-49D9-B7CF-D77D484414ED}"/>
              </a:ext>
            </a:extLst>
          </p:cNvPr>
          <p:cNvSpPr txBox="1"/>
          <p:nvPr/>
        </p:nvSpPr>
        <p:spPr>
          <a:xfrm>
            <a:off x="1523999" y="3096850"/>
            <a:ext cx="9144001" cy="2012410"/>
          </a:xfrm>
          <a:prstGeom prst="rect">
            <a:avLst/>
          </a:prstGeom>
          <a:noFill/>
        </p:spPr>
        <p:txBody>
          <a:bodyPr wrap="square" lIns="0" tIns="0" rIns="0" rtlCol="0">
            <a:spAutoFit/>
          </a:bodyPr>
          <a:lstStyle/>
          <a:p>
            <a:pPr>
              <a:lnSpc>
                <a:spcPct val="120000"/>
              </a:lnSpc>
            </a:pPr>
            <a:r>
              <a:rPr lang="zh-CN" altLang="en-US" dirty="0">
                <a:solidFill>
                  <a:schemeClr val="tx1">
                    <a:lumMod val="50000"/>
                    <a:lumOff val="50000"/>
                  </a:schemeClr>
                </a:solidFill>
                <a:cs typeface="+mn-ea"/>
                <a:sym typeface="+mn-lt"/>
              </a:rPr>
              <a:t>华夏东极人才的摇篮</a:t>
            </a:r>
            <a:r>
              <a:rPr lang="en-US" altLang="zh-CN" dirty="0">
                <a:solidFill>
                  <a:schemeClr val="tx1">
                    <a:lumMod val="50000"/>
                    <a:lumOff val="50000"/>
                  </a:schemeClr>
                </a:solidFill>
                <a:cs typeface="+mn-ea"/>
                <a:sym typeface="+mn-lt"/>
              </a:rPr>
              <a:t>——</a:t>
            </a:r>
            <a:r>
              <a:rPr lang="zh-CN" altLang="en-US" dirty="0">
                <a:solidFill>
                  <a:schemeClr val="tx1">
                    <a:lumMod val="50000"/>
                    <a:lumOff val="50000"/>
                  </a:schemeClr>
                </a:solidFill>
                <a:cs typeface="+mn-ea"/>
                <a:sym typeface="+mn-lt"/>
              </a:rPr>
              <a:t>佳木斯大学，坐落于中国最早迎接太阳升起的地方、最佳生态环境魅力城市佳木斯市。学校所在城市是黑龙江省省域副中心城市，是全省东北部地区政治、经济、科技、文化教育、医疗、商贸和交通中心；环境绝佳，有“华夏东极”“东方第一城”“东北小延安”之称；交通日趋便利，是已开通的哈佳快速铁路和规划建设的沈佳高速铁路的东北方终点城市；战略位置重要，处于东北亚经济圈的中心位置，是中国通向俄罗斯西伯利亚和远东地区的桥头堡，也是亚欧、亚美的结合点，是对俄经贸合作的大通道。</a:t>
            </a:r>
            <a:endParaRPr lang="zh-CN" altLang="en-US" sz="1400" dirty="0">
              <a:solidFill>
                <a:schemeClr val="tx1">
                  <a:lumMod val="50000"/>
                  <a:lumOff val="50000"/>
                </a:schemeClr>
              </a:solidFill>
              <a:cs typeface="+mn-ea"/>
              <a:sym typeface="+mn-lt"/>
            </a:endParaRPr>
          </a:p>
        </p:txBody>
      </p:sp>
      <p:sp>
        <p:nvSpPr>
          <p:cNvPr id="28" name="文本框 27">
            <a:extLst>
              <a:ext uri="{FF2B5EF4-FFF2-40B4-BE49-F238E27FC236}">
                <a16:creationId xmlns:a16="http://schemas.microsoft.com/office/drawing/2014/main" id="{6816CE61-B4A7-451D-AF45-CD5F20AC09ED}"/>
              </a:ext>
            </a:extLst>
          </p:cNvPr>
          <p:cNvSpPr txBox="1"/>
          <p:nvPr/>
        </p:nvSpPr>
        <p:spPr>
          <a:xfrm>
            <a:off x="3971416" y="2289023"/>
            <a:ext cx="4249166" cy="492443"/>
          </a:xfrm>
          <a:prstGeom prst="rect">
            <a:avLst/>
          </a:prstGeom>
          <a:noFill/>
        </p:spPr>
        <p:txBody>
          <a:bodyPr wrap="square" lIns="0" tIns="0" rIns="0" bIns="0" rtlCol="0">
            <a:spAutoFit/>
          </a:bodyPr>
          <a:lstStyle/>
          <a:p>
            <a:pPr algn="dist"/>
            <a:r>
              <a:rPr lang="en-US" altLang="zh-CN" sz="3200" i="1" dirty="0">
                <a:gradFill flip="none" rotWithShape="1">
                  <a:gsLst>
                    <a:gs pos="22000">
                      <a:schemeClr val="accent1">
                        <a:alpha val="0"/>
                      </a:schemeClr>
                    </a:gs>
                    <a:gs pos="99000">
                      <a:schemeClr val="accent2">
                        <a:alpha val="47000"/>
                      </a:schemeClr>
                    </a:gs>
                  </a:gsLst>
                  <a:lin ang="16200000" scaled="1"/>
                  <a:tileRect/>
                </a:gradFill>
                <a:cs typeface="+mn-ea"/>
                <a:sym typeface="+mn-lt"/>
              </a:rPr>
              <a:t>JIAMUSI UNIVERSITY</a:t>
            </a:r>
            <a:endParaRPr lang="zh-CN" altLang="en-US" sz="3200" i="1" dirty="0">
              <a:gradFill flip="none" rotWithShape="1">
                <a:gsLst>
                  <a:gs pos="22000">
                    <a:schemeClr val="accent1">
                      <a:alpha val="0"/>
                    </a:schemeClr>
                  </a:gs>
                  <a:gs pos="99000">
                    <a:schemeClr val="accent2">
                      <a:alpha val="47000"/>
                    </a:schemeClr>
                  </a:gs>
                </a:gsLst>
                <a:lin ang="16200000" scaled="1"/>
                <a:tileRect/>
              </a:gradFill>
              <a:cs typeface="+mn-ea"/>
              <a:sym typeface="+mn-lt"/>
            </a:endParaRPr>
          </a:p>
        </p:txBody>
      </p:sp>
      <p:sp>
        <p:nvSpPr>
          <p:cNvPr id="29" name="文本框 28">
            <a:extLst>
              <a:ext uri="{FF2B5EF4-FFF2-40B4-BE49-F238E27FC236}">
                <a16:creationId xmlns:a16="http://schemas.microsoft.com/office/drawing/2014/main" id="{A00B3801-9B63-491A-8F24-C71F37796552}"/>
              </a:ext>
            </a:extLst>
          </p:cNvPr>
          <p:cNvSpPr txBox="1"/>
          <p:nvPr/>
        </p:nvSpPr>
        <p:spPr>
          <a:xfrm>
            <a:off x="3971416" y="5309878"/>
            <a:ext cx="4249166" cy="600164"/>
          </a:xfrm>
          <a:prstGeom prst="rect">
            <a:avLst/>
          </a:prstGeom>
          <a:noFill/>
        </p:spPr>
        <p:txBody>
          <a:bodyPr wrap="square" lIns="0" tIns="0" rIns="0" rtlCol="0">
            <a:spAutoFit/>
          </a:bodyPr>
          <a:lstStyle/>
          <a:p>
            <a:pPr algn="dist"/>
            <a:r>
              <a:rPr lang="zh-CN" altLang="en-US" sz="3600" b="1" dirty="0">
                <a:gradFill>
                  <a:gsLst>
                    <a:gs pos="0">
                      <a:schemeClr val="accent1"/>
                    </a:gs>
                    <a:gs pos="100000">
                      <a:schemeClr val="accent2"/>
                    </a:gs>
                  </a:gsLst>
                  <a:lin ang="5400000" scaled="1"/>
                </a:gradFill>
                <a:cs typeface="+mn-ea"/>
                <a:sym typeface="+mn-lt"/>
              </a:rPr>
              <a:t>华夏东极，佳城佳大</a:t>
            </a:r>
            <a:endParaRPr lang="zh-CN" altLang="en-US" sz="1400" dirty="0">
              <a:gradFill>
                <a:gsLst>
                  <a:gs pos="0">
                    <a:schemeClr val="accent1"/>
                  </a:gs>
                  <a:gs pos="100000">
                    <a:schemeClr val="accent2"/>
                  </a:gs>
                </a:gsLst>
                <a:lin ang="5400000" scaled="1"/>
              </a:gradFill>
              <a:cs typeface="+mn-ea"/>
              <a:sym typeface="+mn-lt"/>
            </a:endParaRPr>
          </a:p>
        </p:txBody>
      </p:sp>
    </p:spTree>
    <p:extLst>
      <p:ext uri="{BB962C8B-B14F-4D97-AF65-F5344CB8AC3E}">
        <p14:creationId xmlns:p14="http://schemas.microsoft.com/office/powerpoint/2010/main" val="3473764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FB3CCC0-5BF5-4B05-BCFB-ADDEF388A2DA}"/>
              </a:ext>
            </a:extLst>
          </p:cNvPr>
          <p:cNvSpPr txBox="1"/>
          <p:nvPr/>
        </p:nvSpPr>
        <p:spPr>
          <a:xfrm>
            <a:off x="988758" y="4868181"/>
            <a:ext cx="10214484" cy="1015663"/>
          </a:xfrm>
          <a:prstGeom prst="rect">
            <a:avLst/>
          </a:prstGeom>
          <a:noFill/>
        </p:spPr>
        <p:txBody>
          <a:bodyPr wrap="square" lIns="0" tIns="0" rIns="0" bIns="0" rtlCol="0">
            <a:spAutoFit/>
          </a:bodyPr>
          <a:lstStyle/>
          <a:p>
            <a:pPr algn="dist"/>
            <a:r>
              <a:rPr lang="en-US" altLang="zh-CN" sz="6600" i="1" dirty="0">
                <a:gradFill flip="none" rotWithShape="1">
                  <a:gsLst>
                    <a:gs pos="22000">
                      <a:schemeClr val="accent1">
                        <a:alpha val="0"/>
                      </a:schemeClr>
                    </a:gs>
                    <a:gs pos="99000">
                      <a:schemeClr val="accent3">
                        <a:lumMod val="20000"/>
                        <a:lumOff val="80000"/>
                        <a:alpha val="40000"/>
                      </a:schemeClr>
                    </a:gs>
                  </a:gsLst>
                  <a:lin ang="16200000" scaled="1"/>
                  <a:tileRect/>
                </a:gradFill>
                <a:cs typeface="+mn-ea"/>
                <a:sym typeface="+mn-lt"/>
              </a:rPr>
              <a:t>JIAMUSI UNIVERSITY</a:t>
            </a:r>
            <a:endParaRPr lang="zh-CN" altLang="en-US" sz="6600" i="1" dirty="0">
              <a:gradFill flip="none" rotWithShape="1">
                <a:gsLst>
                  <a:gs pos="22000">
                    <a:schemeClr val="accent1">
                      <a:alpha val="0"/>
                    </a:schemeClr>
                  </a:gs>
                  <a:gs pos="99000">
                    <a:schemeClr val="accent3">
                      <a:lumMod val="20000"/>
                      <a:lumOff val="80000"/>
                      <a:alpha val="40000"/>
                    </a:schemeClr>
                  </a:gs>
                </a:gsLst>
                <a:lin ang="16200000" scaled="1"/>
                <a:tileRect/>
              </a:gradFill>
              <a:cs typeface="+mn-ea"/>
              <a:sym typeface="+mn-lt"/>
            </a:endParaRPr>
          </a:p>
        </p:txBody>
      </p:sp>
      <p:sp>
        <p:nvSpPr>
          <p:cNvPr id="36" name="文本框 35">
            <a:extLst>
              <a:ext uri="{FF2B5EF4-FFF2-40B4-BE49-F238E27FC236}">
                <a16:creationId xmlns:a16="http://schemas.microsoft.com/office/drawing/2014/main" id="{32247E3A-CFDD-4187-B756-FAA5ADB4667D}"/>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一段图文型排版页</a:t>
            </a:r>
          </a:p>
        </p:txBody>
      </p:sp>
      <p:sp>
        <p:nvSpPr>
          <p:cNvPr id="12" name="ïṩlïdé">
            <a:extLst>
              <a:ext uri="{FF2B5EF4-FFF2-40B4-BE49-F238E27FC236}">
                <a16:creationId xmlns:a16="http://schemas.microsoft.com/office/drawing/2014/main" id="{1D8C73D3-FD82-406B-BFE8-22F26FA31A76}"/>
              </a:ext>
            </a:extLst>
          </p:cNvPr>
          <p:cNvSpPr/>
          <p:nvPr/>
        </p:nvSpPr>
        <p:spPr>
          <a:xfrm>
            <a:off x="9064752" y="1973205"/>
            <a:ext cx="3127248" cy="2530590"/>
          </a:xfrm>
          <a:prstGeom prst="rect">
            <a:avLst/>
          </a:prstGeom>
          <a:gradFill flip="none" rotWithShape="1">
            <a:gsLst>
              <a:gs pos="3000">
                <a:schemeClr val="accent3">
                  <a:lumMod val="20000"/>
                  <a:lumOff val="80000"/>
                </a:schemeClr>
              </a:gs>
              <a:gs pos="99000">
                <a:schemeClr val="bg1"/>
              </a:gs>
            </a:gsLst>
            <a:lin ang="0" scaled="1"/>
            <a:tileRect/>
          </a:gradFill>
          <a:ln>
            <a:noFill/>
          </a:ln>
          <a:effectLst>
            <a:outerShdw blurRad="190500" sx="101000" sy="101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sp>
        <p:nvSpPr>
          <p:cNvPr id="13" name="ïSľiďê">
            <a:extLst>
              <a:ext uri="{FF2B5EF4-FFF2-40B4-BE49-F238E27FC236}">
                <a16:creationId xmlns:a16="http://schemas.microsoft.com/office/drawing/2014/main" id="{BA33A65A-7642-465B-87E7-A2DFFD8940C4}"/>
              </a:ext>
            </a:extLst>
          </p:cNvPr>
          <p:cNvSpPr/>
          <p:nvPr/>
        </p:nvSpPr>
        <p:spPr>
          <a:xfrm>
            <a:off x="18290" y="1973205"/>
            <a:ext cx="3127248" cy="2530590"/>
          </a:xfrm>
          <a:prstGeom prst="rect">
            <a:avLst/>
          </a:prstGeom>
          <a:gradFill flip="none" rotWithShape="1">
            <a:gsLst>
              <a:gs pos="3000">
                <a:schemeClr val="accent3">
                  <a:lumMod val="20000"/>
                  <a:lumOff val="80000"/>
                </a:schemeClr>
              </a:gs>
              <a:gs pos="99000">
                <a:schemeClr val="bg1"/>
              </a:gs>
            </a:gsLst>
            <a:lin ang="10800000" scaled="1"/>
            <a:tileRect/>
          </a:gradFill>
          <a:ln>
            <a:noFill/>
          </a:ln>
          <a:effectLst>
            <a:outerShdw blurRad="190500" sx="101000" sy="101000" algn="ctr" rotWithShape="0">
              <a:prstClr val="black">
                <a:alpha val="2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cs typeface="+mn-ea"/>
              <a:sym typeface="+mn-lt"/>
            </a:endParaRPr>
          </a:p>
        </p:txBody>
      </p:sp>
      <p:grpSp>
        <p:nvGrpSpPr>
          <p:cNvPr id="15" name="iSlïḍè">
            <a:extLst>
              <a:ext uri="{FF2B5EF4-FFF2-40B4-BE49-F238E27FC236}">
                <a16:creationId xmlns:a16="http://schemas.microsoft.com/office/drawing/2014/main" id="{3697639E-595A-4CF1-8D16-61138C8161F9}"/>
              </a:ext>
            </a:extLst>
          </p:cNvPr>
          <p:cNvGrpSpPr/>
          <p:nvPr/>
        </p:nvGrpSpPr>
        <p:grpSpPr>
          <a:xfrm>
            <a:off x="1321564" y="2873374"/>
            <a:ext cx="520700" cy="520700"/>
            <a:chOff x="3683000" y="444500"/>
            <a:chExt cx="520700" cy="520700"/>
          </a:xfrm>
        </p:grpSpPr>
        <p:sp>
          <p:nvSpPr>
            <p:cNvPr id="18" name="íṧ1iďe">
              <a:extLst>
                <a:ext uri="{FF2B5EF4-FFF2-40B4-BE49-F238E27FC236}">
                  <a16:creationId xmlns:a16="http://schemas.microsoft.com/office/drawing/2014/main" id="{23901F40-4CB4-44C8-A236-2FA0B042E17C}"/>
                </a:ext>
              </a:extLst>
            </p:cNvPr>
            <p:cNvSpPr/>
            <p:nvPr/>
          </p:nvSpPr>
          <p:spPr>
            <a:xfrm>
              <a:off x="3683000" y="444500"/>
              <a:ext cx="520700" cy="52070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cs typeface="+mn-ea"/>
                <a:sym typeface="+mn-lt"/>
              </a:endParaRPr>
            </a:p>
          </p:txBody>
        </p:sp>
        <p:sp>
          <p:nvSpPr>
            <p:cNvPr id="19" name="ïsļîďê">
              <a:extLst>
                <a:ext uri="{FF2B5EF4-FFF2-40B4-BE49-F238E27FC236}">
                  <a16:creationId xmlns:a16="http://schemas.microsoft.com/office/drawing/2014/main" id="{6B87AAF4-FEAD-4734-815D-8C3DA34F0B80}"/>
                </a:ext>
              </a:extLst>
            </p:cNvPr>
            <p:cNvSpPr/>
            <p:nvPr/>
          </p:nvSpPr>
          <p:spPr>
            <a:xfrm flipH="1">
              <a:off x="3812062" y="590550"/>
              <a:ext cx="262576" cy="2286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cs typeface="+mn-ea"/>
                <a:sym typeface="+mn-lt"/>
              </a:endParaRPr>
            </a:p>
          </p:txBody>
        </p:sp>
      </p:grpSp>
      <p:grpSp>
        <p:nvGrpSpPr>
          <p:cNvPr id="20" name="íŝ1íḋê">
            <a:extLst>
              <a:ext uri="{FF2B5EF4-FFF2-40B4-BE49-F238E27FC236}">
                <a16:creationId xmlns:a16="http://schemas.microsoft.com/office/drawing/2014/main" id="{58C8DF0B-E5BC-45A9-A27E-E3E52322F654}"/>
              </a:ext>
            </a:extLst>
          </p:cNvPr>
          <p:cNvGrpSpPr/>
          <p:nvPr/>
        </p:nvGrpSpPr>
        <p:grpSpPr>
          <a:xfrm flipH="1">
            <a:off x="10449132" y="2873374"/>
            <a:ext cx="520700" cy="520700"/>
            <a:chOff x="3683000" y="444500"/>
            <a:chExt cx="520700" cy="520700"/>
          </a:xfrm>
        </p:grpSpPr>
        <p:sp>
          <p:nvSpPr>
            <p:cNvPr id="21" name="ïšḷíḑè">
              <a:extLst>
                <a:ext uri="{FF2B5EF4-FFF2-40B4-BE49-F238E27FC236}">
                  <a16:creationId xmlns:a16="http://schemas.microsoft.com/office/drawing/2014/main" id="{A862E106-DA1E-4D82-9B63-6328F987179E}"/>
                </a:ext>
              </a:extLst>
            </p:cNvPr>
            <p:cNvSpPr/>
            <p:nvPr/>
          </p:nvSpPr>
          <p:spPr>
            <a:xfrm>
              <a:off x="3683000" y="444500"/>
              <a:ext cx="520700" cy="52070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cs typeface="+mn-ea"/>
                <a:sym typeface="+mn-lt"/>
              </a:endParaRPr>
            </a:p>
          </p:txBody>
        </p:sp>
        <p:sp>
          <p:nvSpPr>
            <p:cNvPr id="23" name="íṧļïḋè">
              <a:extLst>
                <a:ext uri="{FF2B5EF4-FFF2-40B4-BE49-F238E27FC236}">
                  <a16:creationId xmlns:a16="http://schemas.microsoft.com/office/drawing/2014/main" id="{38D8EC03-6BF8-425F-8122-7D67D4406CF8}"/>
                </a:ext>
              </a:extLst>
            </p:cNvPr>
            <p:cNvSpPr/>
            <p:nvPr/>
          </p:nvSpPr>
          <p:spPr>
            <a:xfrm flipH="1">
              <a:off x="3812062" y="590550"/>
              <a:ext cx="262576" cy="2286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cs typeface="+mn-ea"/>
                <a:sym typeface="+mn-lt"/>
              </a:endParaRPr>
            </a:p>
          </p:txBody>
        </p:sp>
      </p:grpSp>
      <p:pic>
        <p:nvPicPr>
          <p:cNvPr id="31" name="图片 30">
            <a:extLst>
              <a:ext uri="{FF2B5EF4-FFF2-40B4-BE49-F238E27FC236}">
                <a16:creationId xmlns:a16="http://schemas.microsoft.com/office/drawing/2014/main" id="{1D8B6B09-D277-42AB-B82C-38794013D4E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974181" y="1752600"/>
            <a:ext cx="6243638" cy="2971800"/>
          </a:xfrm>
          <a:prstGeom prst="roundRect">
            <a:avLst>
              <a:gd name="adj" fmla="val 7693"/>
            </a:avLst>
          </a:prstGeom>
          <a:pattFill prst="pct5">
            <a:fgClr>
              <a:srgbClr val="E4E6EA"/>
            </a:fgClr>
            <a:bgClr>
              <a:srgbClr val="ADB5BF"/>
            </a:bgClr>
          </a:pattFill>
          <a:ln w="28575" cap="flat" cmpd="sng" algn="ctr">
            <a:solidFill>
              <a:schemeClr val="bg1">
                <a:alpha val="57000"/>
              </a:schemeClr>
            </a:solidFill>
            <a:prstDash val="solid"/>
            <a:miter lim="800000"/>
          </a:ln>
          <a:effectLst>
            <a:outerShdw blurRad="63500" sx="101000" sy="101000" algn="ctr" rotWithShape="0">
              <a:prstClr val="black">
                <a:alpha val="40000"/>
              </a:prstClr>
            </a:outerShdw>
          </a:effectLst>
        </p:spPr>
      </p:pic>
      <p:sp>
        <p:nvSpPr>
          <p:cNvPr id="32" name="文本框 31">
            <a:extLst>
              <a:ext uri="{FF2B5EF4-FFF2-40B4-BE49-F238E27FC236}">
                <a16:creationId xmlns:a16="http://schemas.microsoft.com/office/drawing/2014/main" id="{11FC8F3E-EB57-467E-83CD-7B53879C91A7}"/>
              </a:ext>
            </a:extLst>
          </p:cNvPr>
          <p:cNvSpPr txBox="1"/>
          <p:nvPr/>
        </p:nvSpPr>
        <p:spPr>
          <a:xfrm>
            <a:off x="3971417" y="5144487"/>
            <a:ext cx="4249166" cy="600164"/>
          </a:xfrm>
          <a:prstGeom prst="rect">
            <a:avLst/>
          </a:prstGeom>
          <a:noFill/>
        </p:spPr>
        <p:txBody>
          <a:bodyPr wrap="square" lIns="0" tIns="0" rIns="0" rtlCol="0">
            <a:spAutoFit/>
          </a:bodyPr>
          <a:lstStyle/>
          <a:p>
            <a:pPr algn="dist"/>
            <a:r>
              <a:rPr lang="zh-CN" altLang="en-US" sz="3600" b="1" dirty="0">
                <a:gradFill>
                  <a:gsLst>
                    <a:gs pos="0">
                      <a:schemeClr val="accent1"/>
                    </a:gs>
                    <a:gs pos="100000">
                      <a:schemeClr val="accent2"/>
                    </a:gs>
                  </a:gsLst>
                  <a:lin ang="5400000" scaled="1"/>
                </a:gradFill>
                <a:cs typeface="+mn-ea"/>
                <a:sym typeface="+mn-lt"/>
              </a:rPr>
              <a:t>华夏东极，佳城佳大</a:t>
            </a:r>
            <a:endParaRPr lang="zh-CN" altLang="en-US" sz="1400" dirty="0">
              <a:gradFill>
                <a:gsLst>
                  <a:gs pos="0">
                    <a:schemeClr val="accent1"/>
                  </a:gs>
                  <a:gs pos="100000">
                    <a:schemeClr val="accent2"/>
                  </a:gs>
                </a:gsLst>
                <a:lin ang="5400000" scaled="1"/>
              </a:gradFill>
              <a:cs typeface="+mn-ea"/>
              <a:sym typeface="+mn-lt"/>
            </a:endParaRPr>
          </a:p>
        </p:txBody>
      </p:sp>
      <p:sp>
        <p:nvSpPr>
          <p:cNvPr id="33" name="灯片编号占位符 1">
            <a:extLst>
              <a:ext uri="{FF2B5EF4-FFF2-40B4-BE49-F238E27FC236}">
                <a16:creationId xmlns:a16="http://schemas.microsoft.com/office/drawing/2014/main" id="{2CF96FA0-BAD2-4FA0-B98A-27D3256002A7}"/>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12</a:t>
            </a:fld>
            <a:endParaRPr lang="zh-CN" altLang="en-US" dirty="0">
              <a:solidFill>
                <a:schemeClr val="accent3"/>
              </a:solidFill>
              <a:cs typeface="+mn-ea"/>
              <a:sym typeface="+mn-lt"/>
            </a:endParaRPr>
          </a:p>
        </p:txBody>
      </p:sp>
      <p:sp>
        <p:nvSpPr>
          <p:cNvPr id="34" name="页脚占位符 3">
            <a:extLst>
              <a:ext uri="{FF2B5EF4-FFF2-40B4-BE49-F238E27FC236}">
                <a16:creationId xmlns:a16="http://schemas.microsoft.com/office/drawing/2014/main" id="{9E1DA6F2-3671-4635-8F56-2A0501964559}"/>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51152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id="{32247E3A-CFDD-4187-B756-FAA5ADB4667D}"/>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两段纯文字排版页</a:t>
            </a:r>
          </a:p>
        </p:txBody>
      </p:sp>
      <p:sp>
        <p:nvSpPr>
          <p:cNvPr id="64" name="灯片编号占位符 1">
            <a:extLst>
              <a:ext uri="{FF2B5EF4-FFF2-40B4-BE49-F238E27FC236}">
                <a16:creationId xmlns:a16="http://schemas.microsoft.com/office/drawing/2014/main" id="{E45EEC72-D480-40C8-9744-BC7A81C15F9E}"/>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13</a:t>
            </a:fld>
            <a:endParaRPr lang="zh-CN" altLang="en-US" dirty="0">
              <a:solidFill>
                <a:schemeClr val="accent3"/>
              </a:solidFill>
              <a:cs typeface="+mn-ea"/>
              <a:sym typeface="+mn-lt"/>
            </a:endParaRPr>
          </a:p>
        </p:txBody>
      </p:sp>
      <p:sp>
        <p:nvSpPr>
          <p:cNvPr id="65" name="页脚占位符 3">
            <a:extLst>
              <a:ext uri="{FF2B5EF4-FFF2-40B4-BE49-F238E27FC236}">
                <a16:creationId xmlns:a16="http://schemas.microsoft.com/office/drawing/2014/main" id="{8ED86CCD-E738-4CA9-ACF2-B977CF0F9B7B}"/>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
        <p:nvSpPr>
          <p:cNvPr id="18" name="ï$ḷiḍè">
            <a:extLst>
              <a:ext uri="{FF2B5EF4-FFF2-40B4-BE49-F238E27FC236}">
                <a16:creationId xmlns:a16="http://schemas.microsoft.com/office/drawing/2014/main" id="{E0AFCD6E-70CC-4DD3-A75C-A5492E1DED4F}"/>
              </a:ext>
            </a:extLst>
          </p:cNvPr>
          <p:cNvSpPr/>
          <p:nvPr/>
        </p:nvSpPr>
        <p:spPr bwMode="auto">
          <a:xfrm>
            <a:off x="10322273" y="2394000"/>
            <a:ext cx="1196623" cy="1284912"/>
          </a:xfrm>
          <a:custGeom>
            <a:avLst/>
            <a:gdLst>
              <a:gd name="connsiteX0" fmla="*/ 5290 w 1247323"/>
              <a:gd name="connsiteY0" fmla="*/ 0 h 1638297"/>
              <a:gd name="connsiteX1" fmla="*/ 381699 w 1247323"/>
              <a:gd name="connsiteY1" fmla="*/ 0 h 1638297"/>
              <a:gd name="connsiteX2" fmla="*/ 344885 w 1247323"/>
              <a:gd name="connsiteY2" fmla="*/ 100584 h 1638297"/>
              <a:gd name="connsiteX3" fmla="*/ 293217 w 1247323"/>
              <a:gd name="connsiteY3" fmla="*/ 442333 h 1638297"/>
              <a:gd name="connsiteX4" fmla="*/ 1210847 w 1247323"/>
              <a:gd name="connsiteY4" fmla="*/ 1568226 h 1638297"/>
              <a:gd name="connsiteX5" fmla="*/ 1247323 w 1247323"/>
              <a:gd name="connsiteY5" fmla="*/ 1573793 h 1638297"/>
              <a:gd name="connsiteX6" fmla="*/ 1247323 w 1247323"/>
              <a:gd name="connsiteY6" fmla="*/ 1638297 h 1638297"/>
              <a:gd name="connsiteX7" fmla="*/ 1100442 w 1247323"/>
              <a:gd name="connsiteY7" fmla="*/ 1600530 h 1638297"/>
              <a:gd name="connsiteX8" fmla="*/ 0 w 1247323"/>
              <a:gd name="connsiteY8" fmla="*/ 104768 h 1638297"/>
              <a:gd name="connsiteX9" fmla="*/ 5290 w 1247323"/>
              <a:gd name="connsiteY9" fmla="*/ 0 h 163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7323" h="1638297">
                <a:moveTo>
                  <a:pt x="5290" y="0"/>
                </a:moveTo>
                <a:lnTo>
                  <a:pt x="381699" y="0"/>
                </a:lnTo>
                <a:lnTo>
                  <a:pt x="344885" y="100584"/>
                </a:lnTo>
                <a:cubicBezTo>
                  <a:pt x="311306" y="208542"/>
                  <a:pt x="293217" y="323325"/>
                  <a:pt x="293217" y="442333"/>
                </a:cubicBezTo>
                <a:cubicBezTo>
                  <a:pt x="293217" y="997704"/>
                  <a:pt x="687156" y="1461064"/>
                  <a:pt x="1210847" y="1568226"/>
                </a:cubicBezTo>
                <a:lnTo>
                  <a:pt x="1247323" y="1573793"/>
                </a:lnTo>
                <a:lnTo>
                  <a:pt x="1247323" y="1638297"/>
                </a:lnTo>
                <a:lnTo>
                  <a:pt x="1100442" y="1600530"/>
                </a:lnTo>
                <a:cubicBezTo>
                  <a:pt x="462902" y="1402234"/>
                  <a:pt x="0" y="807560"/>
                  <a:pt x="0" y="104768"/>
                </a:cubicBezTo>
                <a:lnTo>
                  <a:pt x="5290" y="0"/>
                </a:lnTo>
                <a:close/>
              </a:path>
            </a:pathLst>
          </a:custGeom>
          <a:solidFill>
            <a:schemeClr val="accent1"/>
          </a:solidFill>
          <a:ln w="19050">
            <a:noFill/>
            <a:round/>
          </a:ln>
        </p:spPr>
        <p:txBody>
          <a:bodyPr wrap="square" lIns="91440" tIns="45720" rIns="91440" bIns="45720" anchor="ctr">
            <a:normAutofit/>
          </a:bodyPr>
          <a:lstStyle/>
          <a:p>
            <a:pPr algn="ctr"/>
            <a:endParaRPr>
              <a:cs typeface="+mn-ea"/>
              <a:sym typeface="+mn-lt"/>
            </a:endParaRPr>
          </a:p>
        </p:txBody>
      </p:sp>
      <p:sp>
        <p:nvSpPr>
          <p:cNvPr id="19" name="ïṥľïḍè">
            <a:extLst>
              <a:ext uri="{FF2B5EF4-FFF2-40B4-BE49-F238E27FC236}">
                <a16:creationId xmlns:a16="http://schemas.microsoft.com/office/drawing/2014/main" id="{93368731-CB48-4FCA-BA84-3652C0927ABF}"/>
              </a:ext>
            </a:extLst>
          </p:cNvPr>
          <p:cNvSpPr/>
          <p:nvPr/>
        </p:nvSpPr>
        <p:spPr bwMode="auto">
          <a:xfrm>
            <a:off x="10603576" y="2394000"/>
            <a:ext cx="915324" cy="1234322"/>
          </a:xfrm>
          <a:custGeom>
            <a:avLst/>
            <a:gdLst>
              <a:gd name="connsiteX0" fmla="*/ 88482 w 954106"/>
              <a:gd name="connsiteY0" fmla="*/ 0 h 1573793"/>
              <a:gd name="connsiteX1" fmla="*/ 826561 w 954106"/>
              <a:gd name="connsiteY1" fmla="*/ 0 h 1573793"/>
              <a:gd name="connsiteX2" fmla="*/ 954106 w 954106"/>
              <a:gd name="connsiteY2" fmla="*/ 127545 h 1573793"/>
              <a:gd name="connsiteX3" fmla="*/ 954106 w 954106"/>
              <a:gd name="connsiteY3" fmla="*/ 1573793 h 1573793"/>
              <a:gd name="connsiteX4" fmla="*/ 917630 w 954106"/>
              <a:gd name="connsiteY4" fmla="*/ 1568226 h 1573793"/>
              <a:gd name="connsiteX5" fmla="*/ 0 w 954106"/>
              <a:gd name="connsiteY5" fmla="*/ 442333 h 1573793"/>
              <a:gd name="connsiteX6" fmla="*/ 51668 w 954106"/>
              <a:gd name="connsiteY6" fmla="*/ 100584 h 1573793"/>
              <a:gd name="connsiteX7" fmla="*/ 88482 w 954106"/>
              <a:gd name="connsiteY7" fmla="*/ 0 h 15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106" h="1573793">
                <a:moveTo>
                  <a:pt x="88482" y="0"/>
                </a:moveTo>
                <a:lnTo>
                  <a:pt x="826561" y="0"/>
                </a:lnTo>
                <a:cubicBezTo>
                  <a:pt x="897002" y="0"/>
                  <a:pt x="954106" y="57104"/>
                  <a:pt x="954106" y="127545"/>
                </a:cubicBezTo>
                <a:lnTo>
                  <a:pt x="954106" y="1573793"/>
                </a:lnTo>
                <a:lnTo>
                  <a:pt x="917630" y="1568226"/>
                </a:lnTo>
                <a:cubicBezTo>
                  <a:pt x="393939" y="1461064"/>
                  <a:pt x="0" y="997704"/>
                  <a:pt x="0" y="442333"/>
                </a:cubicBezTo>
                <a:cubicBezTo>
                  <a:pt x="0" y="323325"/>
                  <a:pt x="18089" y="208542"/>
                  <a:pt x="51668" y="100584"/>
                </a:cubicBezTo>
                <a:lnTo>
                  <a:pt x="88482" y="0"/>
                </a:lnTo>
                <a:close/>
              </a:path>
            </a:pathLst>
          </a:custGeom>
          <a:solidFill>
            <a:schemeClr val="bg1"/>
          </a:solidFill>
          <a:ln w="19050">
            <a:noFill/>
            <a:round/>
          </a:ln>
        </p:spPr>
        <p:txBody>
          <a:bodyPr wrap="square" lIns="91440" tIns="45720" rIns="91440" bIns="45720" anchor="ctr" anchorCtr="0">
            <a:normAutofit/>
          </a:bodyPr>
          <a:lstStyle/>
          <a:p>
            <a:pPr algn="r"/>
            <a:r>
              <a:rPr lang="en-US" altLang="zh-CN" sz="3600" dirty="0">
                <a:solidFill>
                  <a:schemeClr val="accent1"/>
                </a:solidFill>
                <a:cs typeface="+mn-ea"/>
                <a:sym typeface="+mn-lt"/>
              </a:rPr>
              <a:t>02</a:t>
            </a:r>
          </a:p>
        </p:txBody>
      </p:sp>
      <p:sp>
        <p:nvSpPr>
          <p:cNvPr id="20" name="iŝlîḍê">
            <a:extLst>
              <a:ext uri="{FF2B5EF4-FFF2-40B4-BE49-F238E27FC236}">
                <a16:creationId xmlns:a16="http://schemas.microsoft.com/office/drawing/2014/main" id="{E8A0D132-95B7-4B1F-98C4-2892EBDACF38}"/>
              </a:ext>
            </a:extLst>
          </p:cNvPr>
          <p:cNvSpPr/>
          <p:nvPr/>
        </p:nvSpPr>
        <p:spPr bwMode="auto">
          <a:xfrm>
            <a:off x="4762499" y="2394000"/>
            <a:ext cx="1196623" cy="1284912"/>
          </a:xfrm>
          <a:custGeom>
            <a:avLst/>
            <a:gdLst>
              <a:gd name="connsiteX0" fmla="*/ 5290 w 1247323"/>
              <a:gd name="connsiteY0" fmla="*/ 0 h 1638297"/>
              <a:gd name="connsiteX1" fmla="*/ 381699 w 1247323"/>
              <a:gd name="connsiteY1" fmla="*/ 0 h 1638297"/>
              <a:gd name="connsiteX2" fmla="*/ 344885 w 1247323"/>
              <a:gd name="connsiteY2" fmla="*/ 100584 h 1638297"/>
              <a:gd name="connsiteX3" fmla="*/ 293217 w 1247323"/>
              <a:gd name="connsiteY3" fmla="*/ 442333 h 1638297"/>
              <a:gd name="connsiteX4" fmla="*/ 1210847 w 1247323"/>
              <a:gd name="connsiteY4" fmla="*/ 1568226 h 1638297"/>
              <a:gd name="connsiteX5" fmla="*/ 1247323 w 1247323"/>
              <a:gd name="connsiteY5" fmla="*/ 1573793 h 1638297"/>
              <a:gd name="connsiteX6" fmla="*/ 1247323 w 1247323"/>
              <a:gd name="connsiteY6" fmla="*/ 1638297 h 1638297"/>
              <a:gd name="connsiteX7" fmla="*/ 1100442 w 1247323"/>
              <a:gd name="connsiteY7" fmla="*/ 1600530 h 1638297"/>
              <a:gd name="connsiteX8" fmla="*/ 0 w 1247323"/>
              <a:gd name="connsiteY8" fmla="*/ 104768 h 1638297"/>
              <a:gd name="connsiteX9" fmla="*/ 5290 w 1247323"/>
              <a:gd name="connsiteY9" fmla="*/ 0 h 163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7323" h="1638297">
                <a:moveTo>
                  <a:pt x="5290" y="0"/>
                </a:moveTo>
                <a:lnTo>
                  <a:pt x="381699" y="0"/>
                </a:lnTo>
                <a:lnTo>
                  <a:pt x="344885" y="100584"/>
                </a:lnTo>
                <a:cubicBezTo>
                  <a:pt x="311306" y="208542"/>
                  <a:pt x="293217" y="323325"/>
                  <a:pt x="293217" y="442333"/>
                </a:cubicBezTo>
                <a:cubicBezTo>
                  <a:pt x="293217" y="997704"/>
                  <a:pt x="687156" y="1461064"/>
                  <a:pt x="1210847" y="1568226"/>
                </a:cubicBezTo>
                <a:lnTo>
                  <a:pt x="1247323" y="1573793"/>
                </a:lnTo>
                <a:lnTo>
                  <a:pt x="1247323" y="1638297"/>
                </a:lnTo>
                <a:lnTo>
                  <a:pt x="1100442" y="1600530"/>
                </a:lnTo>
                <a:cubicBezTo>
                  <a:pt x="462902" y="1402234"/>
                  <a:pt x="0" y="807560"/>
                  <a:pt x="0" y="104768"/>
                </a:cubicBezTo>
                <a:lnTo>
                  <a:pt x="5290" y="0"/>
                </a:lnTo>
                <a:close/>
              </a:path>
            </a:pathLst>
          </a:custGeom>
          <a:solidFill>
            <a:schemeClr val="accent1"/>
          </a:solidFill>
          <a:ln w="19050">
            <a:noFill/>
            <a:round/>
          </a:ln>
        </p:spPr>
        <p:txBody>
          <a:bodyPr wrap="square" lIns="91440" tIns="45720" rIns="91440" bIns="45720" anchor="ctr">
            <a:normAutofit/>
          </a:bodyPr>
          <a:lstStyle/>
          <a:p>
            <a:pPr algn="ctr"/>
            <a:endParaRPr>
              <a:cs typeface="+mn-ea"/>
              <a:sym typeface="+mn-lt"/>
            </a:endParaRPr>
          </a:p>
        </p:txBody>
      </p:sp>
      <p:sp>
        <p:nvSpPr>
          <p:cNvPr id="21" name="îSļíďê">
            <a:extLst>
              <a:ext uri="{FF2B5EF4-FFF2-40B4-BE49-F238E27FC236}">
                <a16:creationId xmlns:a16="http://schemas.microsoft.com/office/drawing/2014/main" id="{EA5BD114-695F-4B0D-89F8-6510FBE2E3C0}"/>
              </a:ext>
            </a:extLst>
          </p:cNvPr>
          <p:cNvSpPr/>
          <p:nvPr/>
        </p:nvSpPr>
        <p:spPr bwMode="auto">
          <a:xfrm>
            <a:off x="5043804" y="2394000"/>
            <a:ext cx="915324" cy="1234322"/>
          </a:xfrm>
          <a:custGeom>
            <a:avLst/>
            <a:gdLst>
              <a:gd name="connsiteX0" fmla="*/ 88482 w 954106"/>
              <a:gd name="connsiteY0" fmla="*/ 0 h 1573793"/>
              <a:gd name="connsiteX1" fmla="*/ 826561 w 954106"/>
              <a:gd name="connsiteY1" fmla="*/ 0 h 1573793"/>
              <a:gd name="connsiteX2" fmla="*/ 954106 w 954106"/>
              <a:gd name="connsiteY2" fmla="*/ 127545 h 1573793"/>
              <a:gd name="connsiteX3" fmla="*/ 954106 w 954106"/>
              <a:gd name="connsiteY3" fmla="*/ 1573793 h 1573793"/>
              <a:gd name="connsiteX4" fmla="*/ 917630 w 954106"/>
              <a:gd name="connsiteY4" fmla="*/ 1568226 h 1573793"/>
              <a:gd name="connsiteX5" fmla="*/ 0 w 954106"/>
              <a:gd name="connsiteY5" fmla="*/ 442333 h 1573793"/>
              <a:gd name="connsiteX6" fmla="*/ 51668 w 954106"/>
              <a:gd name="connsiteY6" fmla="*/ 100584 h 1573793"/>
              <a:gd name="connsiteX7" fmla="*/ 88482 w 954106"/>
              <a:gd name="connsiteY7" fmla="*/ 0 h 15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106" h="1573793">
                <a:moveTo>
                  <a:pt x="88482" y="0"/>
                </a:moveTo>
                <a:lnTo>
                  <a:pt x="826561" y="0"/>
                </a:lnTo>
                <a:cubicBezTo>
                  <a:pt x="897002" y="0"/>
                  <a:pt x="954106" y="57104"/>
                  <a:pt x="954106" y="127545"/>
                </a:cubicBezTo>
                <a:lnTo>
                  <a:pt x="954106" y="1573793"/>
                </a:lnTo>
                <a:lnTo>
                  <a:pt x="917630" y="1568226"/>
                </a:lnTo>
                <a:cubicBezTo>
                  <a:pt x="393939" y="1461064"/>
                  <a:pt x="0" y="997704"/>
                  <a:pt x="0" y="442333"/>
                </a:cubicBezTo>
                <a:cubicBezTo>
                  <a:pt x="0" y="323325"/>
                  <a:pt x="18089" y="208542"/>
                  <a:pt x="51668" y="100584"/>
                </a:cubicBezTo>
                <a:lnTo>
                  <a:pt x="88482" y="0"/>
                </a:lnTo>
                <a:close/>
              </a:path>
            </a:pathLst>
          </a:custGeom>
          <a:solidFill>
            <a:schemeClr val="bg1">
              <a:alpha val="63000"/>
            </a:schemeClr>
          </a:solidFill>
          <a:ln w="19050">
            <a:noFill/>
            <a:round/>
          </a:ln>
        </p:spPr>
        <p:txBody>
          <a:bodyPr wrap="square" lIns="91440" tIns="45720" rIns="91440" bIns="45720" anchor="ctr" anchorCtr="0">
            <a:normAutofit/>
          </a:bodyPr>
          <a:lstStyle/>
          <a:p>
            <a:pPr algn="r"/>
            <a:r>
              <a:rPr lang="en-US" altLang="zh-CN" sz="3600" dirty="0">
                <a:solidFill>
                  <a:schemeClr val="accent1"/>
                </a:solidFill>
                <a:cs typeface="+mn-ea"/>
                <a:sym typeface="+mn-lt"/>
              </a:rPr>
              <a:t>01</a:t>
            </a:r>
          </a:p>
        </p:txBody>
      </p:sp>
      <p:sp>
        <p:nvSpPr>
          <p:cNvPr id="22" name="ísļïḓe">
            <a:extLst>
              <a:ext uri="{FF2B5EF4-FFF2-40B4-BE49-F238E27FC236}">
                <a16:creationId xmlns:a16="http://schemas.microsoft.com/office/drawing/2014/main" id="{2B9D838B-1760-43E6-BA71-FB4920558EA2}"/>
              </a:ext>
            </a:extLst>
          </p:cNvPr>
          <p:cNvSpPr/>
          <p:nvPr/>
        </p:nvSpPr>
        <p:spPr bwMode="auto">
          <a:xfrm>
            <a:off x="673100" y="2394000"/>
            <a:ext cx="5286025" cy="3219114"/>
          </a:xfrm>
          <a:prstGeom prst="roundRect">
            <a:avLst>
              <a:gd name="adj" fmla="val 6684"/>
            </a:avLst>
          </a:prstGeom>
          <a:noFill/>
          <a:ln w="12700">
            <a:solidFill>
              <a:schemeClr val="accent1"/>
            </a:solidFill>
            <a:round/>
          </a:ln>
        </p:spPr>
        <p:txBody>
          <a:bodyPr rot="0" spcFirstLastPara="0" vert="horz" wrap="square" lIns="91440" tIns="45720" rIns="91440" bIns="45720" anchor="t" anchorCtr="1" forceAA="0" compatLnSpc="1">
            <a:normAutofit/>
          </a:bodyPr>
          <a:lstStyle/>
          <a:p>
            <a:pPr algn="ctr"/>
            <a:endParaRPr lang="zh-CN" altLang="en-US" b="1" dirty="0">
              <a:solidFill>
                <a:schemeClr val="bg1"/>
              </a:solidFill>
              <a:cs typeface="+mn-ea"/>
              <a:sym typeface="+mn-lt"/>
            </a:endParaRPr>
          </a:p>
        </p:txBody>
      </p:sp>
      <p:sp>
        <p:nvSpPr>
          <p:cNvPr id="25" name="ïŝlïḋè">
            <a:extLst>
              <a:ext uri="{FF2B5EF4-FFF2-40B4-BE49-F238E27FC236}">
                <a16:creationId xmlns:a16="http://schemas.microsoft.com/office/drawing/2014/main" id="{6E00ECA6-503E-4516-A85F-CB31C091BD4F}"/>
              </a:ext>
            </a:extLst>
          </p:cNvPr>
          <p:cNvSpPr/>
          <p:nvPr/>
        </p:nvSpPr>
        <p:spPr bwMode="auto">
          <a:xfrm>
            <a:off x="6232872" y="2394000"/>
            <a:ext cx="5286025" cy="3219114"/>
          </a:xfrm>
          <a:prstGeom prst="roundRect">
            <a:avLst>
              <a:gd name="adj" fmla="val 6684"/>
            </a:avLst>
          </a:prstGeom>
          <a:noFill/>
          <a:ln w="12700">
            <a:solidFill>
              <a:schemeClr val="accent1"/>
            </a:solidFill>
            <a:round/>
          </a:ln>
        </p:spPr>
        <p:txBody>
          <a:bodyPr rot="0" spcFirstLastPara="0" vert="horz" wrap="square" lIns="91440" tIns="45720" rIns="91440" bIns="45720" anchor="t" anchorCtr="1" forceAA="0" compatLnSpc="1">
            <a:normAutofit/>
          </a:bodyPr>
          <a:lstStyle/>
          <a:p>
            <a:pPr algn="ctr"/>
            <a:endParaRPr lang="zh-CN" altLang="en-US" b="1" dirty="0">
              <a:solidFill>
                <a:schemeClr val="bg1"/>
              </a:solidFill>
              <a:cs typeface="+mn-ea"/>
              <a:sym typeface="+mn-lt"/>
            </a:endParaRPr>
          </a:p>
        </p:txBody>
      </p:sp>
      <p:sp>
        <p:nvSpPr>
          <p:cNvPr id="28" name="矩形 27">
            <a:extLst>
              <a:ext uri="{FF2B5EF4-FFF2-40B4-BE49-F238E27FC236}">
                <a16:creationId xmlns:a16="http://schemas.microsoft.com/office/drawing/2014/main" id="{BBFD3A69-AA99-4177-9847-39EC00FDD72B}"/>
              </a:ext>
            </a:extLst>
          </p:cNvPr>
          <p:cNvSpPr/>
          <p:nvPr/>
        </p:nvSpPr>
        <p:spPr>
          <a:xfrm>
            <a:off x="918565" y="3811415"/>
            <a:ext cx="4795094" cy="1680012"/>
          </a:xfrm>
          <a:prstGeom prst="rect">
            <a:avLst/>
          </a:prstGeom>
          <a:noFill/>
        </p:spPr>
        <p:txBody>
          <a:bodyPr wrap="square" lIns="0" tIns="0" rIns="0" rtlCol="0">
            <a:spAutoFit/>
          </a:bodyPr>
          <a:lstStyle/>
          <a:p>
            <a:pPr algn="just">
              <a:lnSpc>
                <a:spcPct val="120000"/>
              </a:lnSpc>
            </a:pPr>
            <a:r>
              <a:rPr lang="zh-CN" altLang="en-US" dirty="0">
                <a:solidFill>
                  <a:schemeClr val="tx1">
                    <a:lumMod val="50000"/>
                    <a:lumOff val="50000"/>
                  </a:schemeClr>
                </a:solidFill>
                <a:cs typeface="+mn-ea"/>
                <a:sym typeface="+mn-lt"/>
              </a:rPr>
              <a:t>学校始建于</a:t>
            </a:r>
            <a:r>
              <a:rPr lang="en-US" altLang="zh-CN" dirty="0">
                <a:solidFill>
                  <a:schemeClr val="tx1">
                    <a:lumMod val="50000"/>
                    <a:lumOff val="50000"/>
                  </a:schemeClr>
                </a:solidFill>
                <a:cs typeface="+mn-ea"/>
                <a:sym typeface="+mn-lt"/>
              </a:rPr>
              <a:t>1947</a:t>
            </a:r>
            <a:r>
              <a:rPr lang="zh-CN" altLang="en-US" dirty="0">
                <a:solidFill>
                  <a:schemeClr val="tx1">
                    <a:lumMod val="50000"/>
                    <a:lumOff val="50000"/>
                  </a:schemeClr>
                </a:solidFill>
                <a:cs typeface="+mn-ea"/>
                <a:sym typeface="+mn-lt"/>
              </a:rPr>
              <a:t>年，于</a:t>
            </a:r>
            <a:r>
              <a:rPr lang="en-US" altLang="zh-CN" dirty="0">
                <a:solidFill>
                  <a:schemeClr val="tx1">
                    <a:lumMod val="50000"/>
                    <a:lumOff val="50000"/>
                  </a:schemeClr>
                </a:solidFill>
                <a:cs typeface="+mn-ea"/>
                <a:sym typeface="+mn-lt"/>
              </a:rPr>
              <a:t>1995</a:t>
            </a:r>
            <a:r>
              <a:rPr lang="zh-CN" altLang="en-US" dirty="0">
                <a:solidFill>
                  <a:schemeClr val="tx1">
                    <a:lumMod val="50000"/>
                    <a:lumOff val="50000"/>
                  </a:schemeClr>
                </a:solidFill>
                <a:cs typeface="+mn-ea"/>
                <a:sym typeface="+mn-lt"/>
              </a:rPr>
              <a:t>年</a:t>
            </a:r>
            <a:r>
              <a:rPr lang="en-US" altLang="zh-CN" dirty="0">
                <a:solidFill>
                  <a:schemeClr val="tx1">
                    <a:lumMod val="50000"/>
                    <a:lumOff val="50000"/>
                  </a:schemeClr>
                </a:solidFill>
                <a:cs typeface="+mn-ea"/>
                <a:sym typeface="+mn-lt"/>
              </a:rPr>
              <a:t>6</a:t>
            </a:r>
            <a:r>
              <a:rPr lang="zh-CN" altLang="en-US" dirty="0">
                <a:solidFill>
                  <a:schemeClr val="tx1">
                    <a:lumMod val="50000"/>
                    <a:lumOff val="50000"/>
                  </a:schemeClr>
                </a:solidFill>
                <a:cs typeface="+mn-ea"/>
                <a:sym typeface="+mn-lt"/>
              </a:rPr>
              <a:t>月</a:t>
            </a:r>
            <a:r>
              <a:rPr lang="en-US" altLang="zh-CN" dirty="0">
                <a:solidFill>
                  <a:schemeClr val="tx1">
                    <a:lumMod val="50000"/>
                    <a:lumOff val="50000"/>
                  </a:schemeClr>
                </a:solidFill>
                <a:cs typeface="+mn-ea"/>
                <a:sym typeface="+mn-lt"/>
              </a:rPr>
              <a:t>27</a:t>
            </a:r>
            <a:r>
              <a:rPr lang="zh-CN" altLang="en-US" dirty="0">
                <a:solidFill>
                  <a:schemeClr val="tx1">
                    <a:lumMod val="50000"/>
                    <a:lumOff val="50000"/>
                  </a:schemeClr>
                </a:solidFill>
                <a:cs typeface="+mn-ea"/>
                <a:sym typeface="+mn-lt"/>
              </a:rPr>
              <a:t>日经原国家教委批准，由佳木斯医学院、佳木斯工学院、佳木斯师范专科学校和原佳木斯大学合并组成；</a:t>
            </a:r>
            <a:r>
              <a:rPr lang="en-US" altLang="zh-CN" dirty="0">
                <a:solidFill>
                  <a:schemeClr val="tx1">
                    <a:lumMod val="50000"/>
                    <a:lumOff val="50000"/>
                  </a:schemeClr>
                </a:solidFill>
                <a:cs typeface="+mn-ea"/>
                <a:sym typeface="+mn-lt"/>
              </a:rPr>
              <a:t>2000</a:t>
            </a:r>
            <a:r>
              <a:rPr lang="zh-CN" altLang="en-US" dirty="0">
                <a:solidFill>
                  <a:schemeClr val="tx1">
                    <a:lumMod val="50000"/>
                    <a:lumOff val="50000"/>
                  </a:schemeClr>
                </a:solidFill>
                <a:cs typeface="+mn-ea"/>
                <a:sym typeface="+mn-lt"/>
              </a:rPr>
              <a:t>年后，佳木斯市粮食职工中等专业学校、富锦师范学校、黑龙江省理工学校相继并入。</a:t>
            </a:r>
          </a:p>
        </p:txBody>
      </p:sp>
      <p:sp>
        <p:nvSpPr>
          <p:cNvPr id="30" name="文本框 29">
            <a:extLst>
              <a:ext uri="{FF2B5EF4-FFF2-40B4-BE49-F238E27FC236}">
                <a16:creationId xmlns:a16="http://schemas.microsoft.com/office/drawing/2014/main" id="{09B03C55-6712-4472-A8A6-EC9379255BB1}"/>
              </a:ext>
            </a:extLst>
          </p:cNvPr>
          <p:cNvSpPr txBox="1"/>
          <p:nvPr/>
        </p:nvSpPr>
        <p:spPr>
          <a:xfrm>
            <a:off x="918565" y="2960440"/>
            <a:ext cx="3394817" cy="430887"/>
          </a:xfrm>
          <a:prstGeom prst="rect">
            <a:avLst/>
          </a:prstGeom>
          <a:noFill/>
        </p:spPr>
        <p:txBody>
          <a:bodyPr wrap="square" lIns="0" tIns="0" rIns="0" bIns="0" rtlCol="0">
            <a:spAutoFit/>
          </a:bodyPr>
          <a:lstStyle/>
          <a:p>
            <a:r>
              <a:rPr lang="zh-CN" altLang="en-US" sz="2800" b="1" dirty="0">
                <a:gradFill>
                  <a:gsLst>
                    <a:gs pos="0">
                      <a:schemeClr val="accent1"/>
                    </a:gs>
                    <a:gs pos="100000">
                      <a:schemeClr val="accent2"/>
                    </a:gs>
                  </a:gsLst>
                  <a:lin ang="5400000" scaled="1"/>
                </a:gradFill>
                <a:cs typeface="+mn-ea"/>
                <a:sym typeface="+mn-lt"/>
              </a:rPr>
              <a:t>华夏东极，佳城佳大</a:t>
            </a:r>
            <a:endParaRPr lang="zh-CN" altLang="en-US" sz="1100" dirty="0">
              <a:gradFill>
                <a:gsLst>
                  <a:gs pos="0">
                    <a:schemeClr val="accent1"/>
                  </a:gs>
                  <a:gs pos="100000">
                    <a:schemeClr val="accent2"/>
                  </a:gs>
                </a:gsLst>
                <a:lin ang="5400000" scaled="1"/>
              </a:gradFill>
              <a:cs typeface="+mn-ea"/>
              <a:sym typeface="+mn-lt"/>
            </a:endParaRPr>
          </a:p>
        </p:txBody>
      </p:sp>
      <p:sp>
        <p:nvSpPr>
          <p:cNvPr id="31" name="矩形 30">
            <a:extLst>
              <a:ext uri="{FF2B5EF4-FFF2-40B4-BE49-F238E27FC236}">
                <a16:creationId xmlns:a16="http://schemas.microsoft.com/office/drawing/2014/main" id="{B9651EA1-EB40-425D-8EF9-140448D16BB2}"/>
              </a:ext>
            </a:extLst>
          </p:cNvPr>
          <p:cNvSpPr/>
          <p:nvPr/>
        </p:nvSpPr>
        <p:spPr>
          <a:xfrm rot="16200000">
            <a:off x="1313315" y="3094817"/>
            <a:ext cx="36000" cy="825500"/>
          </a:xfrm>
          <a:prstGeom prst="rect">
            <a:avLst/>
          </a:prstGeom>
          <a:gradFill flip="none" rotWithShape="1">
            <a:gsLst>
              <a:gs pos="0">
                <a:schemeClr val="accent1"/>
              </a:gs>
              <a:gs pos="99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zh-CN" altLang="en-US">
              <a:cs typeface="+mn-ea"/>
              <a:sym typeface="+mn-lt"/>
            </a:endParaRPr>
          </a:p>
        </p:txBody>
      </p:sp>
      <p:sp>
        <p:nvSpPr>
          <p:cNvPr id="35" name="矩形 34">
            <a:extLst>
              <a:ext uri="{FF2B5EF4-FFF2-40B4-BE49-F238E27FC236}">
                <a16:creationId xmlns:a16="http://schemas.microsoft.com/office/drawing/2014/main" id="{EE759AB6-2E03-4E1B-8A78-405EB913827D}"/>
              </a:ext>
            </a:extLst>
          </p:cNvPr>
          <p:cNvSpPr/>
          <p:nvPr/>
        </p:nvSpPr>
        <p:spPr>
          <a:xfrm>
            <a:off x="6478337" y="3811415"/>
            <a:ext cx="4795094" cy="1680012"/>
          </a:xfrm>
          <a:prstGeom prst="rect">
            <a:avLst/>
          </a:prstGeom>
          <a:noFill/>
        </p:spPr>
        <p:txBody>
          <a:bodyPr wrap="square" lIns="0" tIns="0" rIns="0" rtlCol="0">
            <a:spAutoFit/>
          </a:bodyPr>
          <a:lstStyle/>
          <a:p>
            <a:pPr algn="just">
              <a:lnSpc>
                <a:spcPct val="120000"/>
              </a:lnSpc>
            </a:pPr>
            <a:r>
              <a:rPr lang="zh-CN" altLang="en-US" dirty="0">
                <a:solidFill>
                  <a:schemeClr val="tx1">
                    <a:lumMod val="50000"/>
                    <a:lumOff val="50000"/>
                  </a:schemeClr>
                </a:solidFill>
                <a:cs typeface="+mn-ea"/>
                <a:sym typeface="+mn-lt"/>
              </a:rPr>
              <a:t>学校始建于</a:t>
            </a:r>
            <a:r>
              <a:rPr lang="en-US" altLang="zh-CN" dirty="0">
                <a:solidFill>
                  <a:schemeClr val="tx1">
                    <a:lumMod val="50000"/>
                    <a:lumOff val="50000"/>
                  </a:schemeClr>
                </a:solidFill>
                <a:cs typeface="+mn-ea"/>
                <a:sym typeface="+mn-lt"/>
              </a:rPr>
              <a:t>1947</a:t>
            </a:r>
            <a:r>
              <a:rPr lang="zh-CN" altLang="en-US" dirty="0">
                <a:solidFill>
                  <a:schemeClr val="tx1">
                    <a:lumMod val="50000"/>
                    <a:lumOff val="50000"/>
                  </a:schemeClr>
                </a:solidFill>
                <a:cs typeface="+mn-ea"/>
                <a:sym typeface="+mn-lt"/>
              </a:rPr>
              <a:t>年，于</a:t>
            </a:r>
            <a:r>
              <a:rPr lang="en-US" altLang="zh-CN" dirty="0">
                <a:solidFill>
                  <a:schemeClr val="tx1">
                    <a:lumMod val="50000"/>
                    <a:lumOff val="50000"/>
                  </a:schemeClr>
                </a:solidFill>
                <a:cs typeface="+mn-ea"/>
                <a:sym typeface="+mn-lt"/>
              </a:rPr>
              <a:t>1995</a:t>
            </a:r>
            <a:r>
              <a:rPr lang="zh-CN" altLang="en-US" dirty="0">
                <a:solidFill>
                  <a:schemeClr val="tx1">
                    <a:lumMod val="50000"/>
                    <a:lumOff val="50000"/>
                  </a:schemeClr>
                </a:solidFill>
                <a:cs typeface="+mn-ea"/>
                <a:sym typeface="+mn-lt"/>
              </a:rPr>
              <a:t>年</a:t>
            </a:r>
            <a:r>
              <a:rPr lang="en-US" altLang="zh-CN" dirty="0">
                <a:solidFill>
                  <a:schemeClr val="tx1">
                    <a:lumMod val="50000"/>
                    <a:lumOff val="50000"/>
                  </a:schemeClr>
                </a:solidFill>
                <a:cs typeface="+mn-ea"/>
                <a:sym typeface="+mn-lt"/>
              </a:rPr>
              <a:t>6</a:t>
            </a:r>
            <a:r>
              <a:rPr lang="zh-CN" altLang="en-US" dirty="0">
                <a:solidFill>
                  <a:schemeClr val="tx1">
                    <a:lumMod val="50000"/>
                    <a:lumOff val="50000"/>
                  </a:schemeClr>
                </a:solidFill>
                <a:cs typeface="+mn-ea"/>
                <a:sym typeface="+mn-lt"/>
              </a:rPr>
              <a:t>月</a:t>
            </a:r>
            <a:r>
              <a:rPr lang="en-US" altLang="zh-CN" dirty="0">
                <a:solidFill>
                  <a:schemeClr val="tx1">
                    <a:lumMod val="50000"/>
                    <a:lumOff val="50000"/>
                  </a:schemeClr>
                </a:solidFill>
                <a:cs typeface="+mn-ea"/>
                <a:sym typeface="+mn-lt"/>
              </a:rPr>
              <a:t>27</a:t>
            </a:r>
            <a:r>
              <a:rPr lang="zh-CN" altLang="en-US" dirty="0">
                <a:solidFill>
                  <a:schemeClr val="tx1">
                    <a:lumMod val="50000"/>
                    <a:lumOff val="50000"/>
                  </a:schemeClr>
                </a:solidFill>
                <a:cs typeface="+mn-ea"/>
                <a:sym typeface="+mn-lt"/>
              </a:rPr>
              <a:t>日经原国家教委批准，由佳木斯医学院、佳木斯工学院、佳木斯师范专科学校和原佳木斯大学合并组成；</a:t>
            </a:r>
            <a:r>
              <a:rPr lang="en-US" altLang="zh-CN" dirty="0">
                <a:solidFill>
                  <a:schemeClr val="tx1">
                    <a:lumMod val="50000"/>
                    <a:lumOff val="50000"/>
                  </a:schemeClr>
                </a:solidFill>
                <a:cs typeface="+mn-ea"/>
                <a:sym typeface="+mn-lt"/>
              </a:rPr>
              <a:t>2000</a:t>
            </a:r>
            <a:r>
              <a:rPr lang="zh-CN" altLang="en-US" dirty="0">
                <a:solidFill>
                  <a:schemeClr val="tx1">
                    <a:lumMod val="50000"/>
                    <a:lumOff val="50000"/>
                  </a:schemeClr>
                </a:solidFill>
                <a:cs typeface="+mn-ea"/>
                <a:sym typeface="+mn-lt"/>
              </a:rPr>
              <a:t>年后，佳木斯市粮食职工中等专业学校、富锦师范学校、黑龙江省理工学校相继并入。</a:t>
            </a:r>
          </a:p>
        </p:txBody>
      </p:sp>
      <p:sp>
        <p:nvSpPr>
          <p:cNvPr id="37" name="文本框 36">
            <a:extLst>
              <a:ext uri="{FF2B5EF4-FFF2-40B4-BE49-F238E27FC236}">
                <a16:creationId xmlns:a16="http://schemas.microsoft.com/office/drawing/2014/main" id="{F12E9476-9401-47F6-8703-E74B60874E44}"/>
              </a:ext>
            </a:extLst>
          </p:cNvPr>
          <p:cNvSpPr txBox="1"/>
          <p:nvPr/>
        </p:nvSpPr>
        <p:spPr>
          <a:xfrm>
            <a:off x="6478337" y="2960440"/>
            <a:ext cx="3394817" cy="430887"/>
          </a:xfrm>
          <a:prstGeom prst="rect">
            <a:avLst/>
          </a:prstGeom>
          <a:noFill/>
        </p:spPr>
        <p:txBody>
          <a:bodyPr wrap="square" lIns="0" tIns="0" rIns="0" bIns="0" rtlCol="0">
            <a:spAutoFit/>
          </a:bodyPr>
          <a:lstStyle/>
          <a:p>
            <a:r>
              <a:rPr lang="zh-CN" altLang="en-US" sz="2800" b="1" dirty="0">
                <a:gradFill>
                  <a:gsLst>
                    <a:gs pos="0">
                      <a:schemeClr val="accent1"/>
                    </a:gs>
                    <a:gs pos="100000">
                      <a:schemeClr val="accent2"/>
                    </a:gs>
                  </a:gsLst>
                  <a:lin ang="5400000" scaled="1"/>
                </a:gradFill>
                <a:cs typeface="+mn-ea"/>
                <a:sym typeface="+mn-lt"/>
              </a:rPr>
              <a:t>华夏东极，佳城佳大</a:t>
            </a:r>
            <a:endParaRPr lang="zh-CN" altLang="en-US" sz="1100" dirty="0">
              <a:gradFill>
                <a:gsLst>
                  <a:gs pos="0">
                    <a:schemeClr val="accent1"/>
                  </a:gs>
                  <a:gs pos="100000">
                    <a:schemeClr val="accent2"/>
                  </a:gs>
                </a:gsLst>
                <a:lin ang="5400000" scaled="1"/>
              </a:gradFill>
              <a:cs typeface="+mn-ea"/>
              <a:sym typeface="+mn-lt"/>
            </a:endParaRPr>
          </a:p>
        </p:txBody>
      </p:sp>
      <p:sp>
        <p:nvSpPr>
          <p:cNvPr id="38" name="矩形 37">
            <a:extLst>
              <a:ext uri="{FF2B5EF4-FFF2-40B4-BE49-F238E27FC236}">
                <a16:creationId xmlns:a16="http://schemas.microsoft.com/office/drawing/2014/main" id="{5E4F8499-5647-41E3-9F49-54B383A22DB7}"/>
              </a:ext>
            </a:extLst>
          </p:cNvPr>
          <p:cNvSpPr/>
          <p:nvPr/>
        </p:nvSpPr>
        <p:spPr>
          <a:xfrm rot="16200000">
            <a:off x="6873087" y="3094817"/>
            <a:ext cx="36000" cy="825500"/>
          </a:xfrm>
          <a:prstGeom prst="rect">
            <a:avLst/>
          </a:prstGeom>
          <a:gradFill flip="none" rotWithShape="1">
            <a:gsLst>
              <a:gs pos="0">
                <a:schemeClr val="accent1"/>
              </a:gs>
              <a:gs pos="99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zh-CN" altLang="en-US">
              <a:cs typeface="+mn-ea"/>
              <a:sym typeface="+mn-lt"/>
            </a:endParaRPr>
          </a:p>
        </p:txBody>
      </p:sp>
      <p:sp>
        <p:nvSpPr>
          <p:cNvPr id="39" name="文本框 38">
            <a:extLst>
              <a:ext uri="{FF2B5EF4-FFF2-40B4-BE49-F238E27FC236}">
                <a16:creationId xmlns:a16="http://schemas.microsoft.com/office/drawing/2014/main" id="{B9CC299E-2EC4-4DA9-85B1-8AE26BA0D752}"/>
              </a:ext>
            </a:extLst>
          </p:cNvPr>
          <p:cNvSpPr txBox="1"/>
          <p:nvPr/>
        </p:nvSpPr>
        <p:spPr>
          <a:xfrm>
            <a:off x="988758" y="1366573"/>
            <a:ext cx="10214484" cy="1015663"/>
          </a:xfrm>
          <a:prstGeom prst="rect">
            <a:avLst/>
          </a:prstGeom>
          <a:noFill/>
        </p:spPr>
        <p:txBody>
          <a:bodyPr wrap="square" lIns="0" tIns="0" rIns="0" bIns="0" rtlCol="0">
            <a:spAutoFit/>
          </a:bodyPr>
          <a:lstStyle/>
          <a:p>
            <a:pPr algn="ctr"/>
            <a:r>
              <a:rPr lang="en-US" altLang="zh-CN" sz="6600" i="1" dirty="0">
                <a:gradFill flip="none" rotWithShape="1">
                  <a:gsLst>
                    <a:gs pos="22000">
                      <a:schemeClr val="accent1">
                        <a:alpha val="0"/>
                      </a:schemeClr>
                    </a:gs>
                    <a:gs pos="99000">
                      <a:schemeClr val="accent3">
                        <a:lumMod val="20000"/>
                        <a:lumOff val="80000"/>
                        <a:alpha val="40000"/>
                      </a:schemeClr>
                    </a:gs>
                  </a:gsLst>
                  <a:lin ang="16200000" scaled="1"/>
                  <a:tileRect/>
                </a:gradFill>
                <a:cs typeface="+mn-ea"/>
                <a:sym typeface="+mn-lt"/>
              </a:rPr>
              <a:t>JIAMUSI UNIVERSITY</a:t>
            </a:r>
            <a:endParaRPr lang="zh-CN" altLang="en-US" sz="6600" i="1" dirty="0">
              <a:gradFill flip="none" rotWithShape="1">
                <a:gsLst>
                  <a:gs pos="22000">
                    <a:schemeClr val="accent1">
                      <a:alpha val="0"/>
                    </a:schemeClr>
                  </a:gs>
                  <a:gs pos="99000">
                    <a:schemeClr val="accent3">
                      <a:lumMod val="20000"/>
                      <a:lumOff val="80000"/>
                      <a:alpha val="40000"/>
                    </a:schemeClr>
                  </a:gs>
                </a:gsLst>
                <a:lin ang="16200000" scaled="1"/>
                <a:tileRect/>
              </a:gradFill>
              <a:cs typeface="+mn-ea"/>
              <a:sym typeface="+mn-lt"/>
            </a:endParaRPr>
          </a:p>
        </p:txBody>
      </p:sp>
    </p:spTree>
    <p:extLst>
      <p:ext uri="{BB962C8B-B14F-4D97-AF65-F5344CB8AC3E}">
        <p14:creationId xmlns:p14="http://schemas.microsoft.com/office/powerpoint/2010/main" val="423492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菱形 66">
            <a:extLst>
              <a:ext uri="{FF2B5EF4-FFF2-40B4-BE49-F238E27FC236}">
                <a16:creationId xmlns:a16="http://schemas.microsoft.com/office/drawing/2014/main" id="{B4E7672F-04A9-4409-B96C-F0AE95F08EA6}"/>
              </a:ext>
            </a:extLst>
          </p:cNvPr>
          <p:cNvSpPr/>
          <p:nvPr/>
        </p:nvSpPr>
        <p:spPr>
          <a:xfrm rot="16200000" flipV="1">
            <a:off x="4741356" y="1867933"/>
            <a:ext cx="2697594" cy="2697594"/>
          </a:xfrm>
          <a:prstGeom prst="diamond">
            <a:avLst/>
          </a:prstGeom>
          <a:gradFill>
            <a:gsLst>
              <a:gs pos="0">
                <a:schemeClr val="accent2">
                  <a:alpha val="14000"/>
                </a:schemeClr>
              </a:gs>
              <a:gs pos="99000">
                <a:schemeClr val="bg1">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b="1" dirty="0">
              <a:solidFill>
                <a:schemeClr val="bg1"/>
              </a:solidFill>
              <a:cs typeface="+mn-ea"/>
              <a:sym typeface="+mn-lt"/>
            </a:endParaRPr>
          </a:p>
        </p:txBody>
      </p:sp>
      <p:sp>
        <p:nvSpPr>
          <p:cNvPr id="66" name="菱形 65">
            <a:extLst>
              <a:ext uri="{FF2B5EF4-FFF2-40B4-BE49-F238E27FC236}">
                <a16:creationId xmlns:a16="http://schemas.microsoft.com/office/drawing/2014/main" id="{2AB0DACF-DB4D-441D-8C06-74368D0398F8}"/>
              </a:ext>
            </a:extLst>
          </p:cNvPr>
          <p:cNvSpPr/>
          <p:nvPr/>
        </p:nvSpPr>
        <p:spPr>
          <a:xfrm rot="5400000">
            <a:off x="4741356" y="3036654"/>
            <a:ext cx="2697594" cy="2697594"/>
          </a:xfrm>
          <a:prstGeom prst="diamond">
            <a:avLst/>
          </a:prstGeom>
          <a:gradFill>
            <a:gsLst>
              <a:gs pos="0">
                <a:schemeClr val="accent2">
                  <a:alpha val="14000"/>
                </a:schemeClr>
              </a:gs>
              <a:gs pos="99000">
                <a:schemeClr val="bg1">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b="1" dirty="0">
              <a:solidFill>
                <a:schemeClr val="bg1"/>
              </a:solidFill>
              <a:cs typeface="+mn-ea"/>
              <a:sym typeface="+mn-lt"/>
            </a:endParaRPr>
          </a:p>
        </p:txBody>
      </p:sp>
      <p:sp>
        <p:nvSpPr>
          <p:cNvPr id="36" name="文本框 35">
            <a:extLst>
              <a:ext uri="{FF2B5EF4-FFF2-40B4-BE49-F238E27FC236}">
                <a16:creationId xmlns:a16="http://schemas.microsoft.com/office/drawing/2014/main" id="{32247E3A-CFDD-4187-B756-FAA5ADB4667D}"/>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两段图文型排版页</a:t>
            </a:r>
          </a:p>
        </p:txBody>
      </p:sp>
      <p:sp>
        <p:nvSpPr>
          <p:cNvPr id="52" name="菱形 51">
            <a:extLst>
              <a:ext uri="{FF2B5EF4-FFF2-40B4-BE49-F238E27FC236}">
                <a16:creationId xmlns:a16="http://schemas.microsoft.com/office/drawing/2014/main" id="{68304C9A-97EF-4A16-AE53-5FE6E99AA561}"/>
              </a:ext>
            </a:extLst>
          </p:cNvPr>
          <p:cNvSpPr/>
          <p:nvPr/>
        </p:nvSpPr>
        <p:spPr>
          <a:xfrm>
            <a:off x="5028075" y="2462486"/>
            <a:ext cx="2697594" cy="2697594"/>
          </a:xfrm>
          <a:prstGeom prst="diamond">
            <a:avLst/>
          </a:prstGeom>
          <a:gradFill>
            <a:gsLst>
              <a:gs pos="0">
                <a:schemeClr val="accent2">
                  <a:alpha val="61000"/>
                </a:schemeClr>
              </a:gs>
              <a:gs pos="99000">
                <a:schemeClr val="bg1">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b="1" dirty="0">
              <a:solidFill>
                <a:schemeClr val="bg1"/>
              </a:solidFill>
              <a:cs typeface="+mn-ea"/>
              <a:sym typeface="+mn-lt"/>
            </a:endParaRPr>
          </a:p>
        </p:txBody>
      </p:sp>
      <p:sp>
        <p:nvSpPr>
          <p:cNvPr id="53" name="菱形 52">
            <a:extLst>
              <a:ext uri="{FF2B5EF4-FFF2-40B4-BE49-F238E27FC236}">
                <a16:creationId xmlns:a16="http://schemas.microsoft.com/office/drawing/2014/main" id="{2B31EDD7-C743-45DA-A10C-206A8E31B392}"/>
              </a:ext>
            </a:extLst>
          </p:cNvPr>
          <p:cNvSpPr/>
          <p:nvPr/>
        </p:nvSpPr>
        <p:spPr>
          <a:xfrm>
            <a:off x="4466331" y="2462486"/>
            <a:ext cx="2697594" cy="2697594"/>
          </a:xfrm>
          <a:prstGeom prst="diamond">
            <a:avLst/>
          </a:prstGeom>
          <a:gradFill>
            <a:gsLst>
              <a:gs pos="0">
                <a:schemeClr val="accent2">
                  <a:alpha val="61000"/>
                </a:schemeClr>
              </a:gs>
              <a:gs pos="99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b="1" dirty="0">
              <a:solidFill>
                <a:schemeClr val="bg1"/>
              </a:solidFill>
              <a:cs typeface="+mn-ea"/>
              <a:sym typeface="+mn-lt"/>
            </a:endParaRPr>
          </a:p>
        </p:txBody>
      </p:sp>
      <p:sp>
        <p:nvSpPr>
          <p:cNvPr id="47" name="菱形 46">
            <a:extLst>
              <a:ext uri="{FF2B5EF4-FFF2-40B4-BE49-F238E27FC236}">
                <a16:creationId xmlns:a16="http://schemas.microsoft.com/office/drawing/2014/main" id="{8FBF434A-9E60-4AB8-BC18-A2F7570424A8}"/>
              </a:ext>
            </a:extLst>
          </p:cNvPr>
          <p:cNvSpPr/>
          <p:nvPr/>
        </p:nvSpPr>
        <p:spPr>
          <a:xfrm>
            <a:off x="4721802" y="2462486"/>
            <a:ext cx="2697594" cy="2697594"/>
          </a:xfrm>
          <a:prstGeom prst="diamond">
            <a:avLst/>
          </a:prstGeom>
          <a:blipFill>
            <a:blip r:embed="rId3" cstate="screen">
              <a:extLst>
                <a:ext uri="{28A0092B-C50C-407E-A947-70E740481C1C}">
                  <a14:useLocalDpi xmlns:a14="http://schemas.microsoft.com/office/drawing/2010/main"/>
                </a:ext>
              </a:extLst>
            </a:blip>
            <a:stretch>
              <a:fillRect/>
            </a:stretch>
          </a:blip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400" b="1" dirty="0">
              <a:solidFill>
                <a:schemeClr val="bg1"/>
              </a:solidFill>
              <a:cs typeface="+mn-ea"/>
              <a:sym typeface="+mn-lt"/>
            </a:endParaRPr>
          </a:p>
        </p:txBody>
      </p:sp>
      <p:grpSp>
        <p:nvGrpSpPr>
          <p:cNvPr id="8" name="组合 7">
            <a:extLst>
              <a:ext uri="{FF2B5EF4-FFF2-40B4-BE49-F238E27FC236}">
                <a16:creationId xmlns:a16="http://schemas.microsoft.com/office/drawing/2014/main" id="{1BA90449-6D22-4F0F-BC90-8175EA4D8B4D}"/>
              </a:ext>
            </a:extLst>
          </p:cNvPr>
          <p:cNvGrpSpPr/>
          <p:nvPr/>
        </p:nvGrpSpPr>
        <p:grpSpPr>
          <a:xfrm>
            <a:off x="1008806" y="1889454"/>
            <a:ext cx="3115169" cy="3766658"/>
            <a:chOff x="724174" y="1661101"/>
            <a:chExt cx="3115169" cy="3766658"/>
          </a:xfrm>
        </p:grpSpPr>
        <p:sp>
          <p:nvSpPr>
            <p:cNvPr id="7" name="矩形 6">
              <a:extLst>
                <a:ext uri="{FF2B5EF4-FFF2-40B4-BE49-F238E27FC236}">
                  <a16:creationId xmlns:a16="http://schemas.microsoft.com/office/drawing/2014/main" id="{977849C0-D0A8-4D24-8C22-CDCE9C116D78}"/>
                </a:ext>
              </a:extLst>
            </p:cNvPr>
            <p:cNvSpPr/>
            <p:nvPr/>
          </p:nvSpPr>
          <p:spPr>
            <a:xfrm>
              <a:off x="724174" y="2750551"/>
              <a:ext cx="3115169" cy="2677208"/>
            </a:xfrm>
            <a:prstGeom prst="rect">
              <a:avLst/>
            </a:prstGeom>
            <a:noFill/>
          </p:spPr>
          <p:txBody>
            <a:bodyPr wrap="square" lIns="0" tIns="0" rIns="0" rtlCol="0">
              <a:spAutoFit/>
            </a:bodyPr>
            <a:lstStyle/>
            <a:p>
              <a:pPr algn="just">
                <a:lnSpc>
                  <a:spcPct val="120000"/>
                </a:lnSpc>
              </a:pPr>
              <a:r>
                <a:rPr lang="zh-CN" altLang="en-US" dirty="0">
                  <a:solidFill>
                    <a:schemeClr val="tx1">
                      <a:lumMod val="50000"/>
                      <a:lumOff val="50000"/>
                    </a:schemeClr>
                  </a:solidFill>
                  <a:cs typeface="+mn-ea"/>
                  <a:sym typeface="+mn-lt"/>
                </a:rPr>
                <a:t>学校始建于</a:t>
              </a:r>
              <a:r>
                <a:rPr lang="en-US" altLang="zh-CN" dirty="0">
                  <a:solidFill>
                    <a:schemeClr val="tx1">
                      <a:lumMod val="50000"/>
                      <a:lumOff val="50000"/>
                    </a:schemeClr>
                  </a:solidFill>
                  <a:cs typeface="+mn-ea"/>
                  <a:sym typeface="+mn-lt"/>
                </a:rPr>
                <a:t>1947</a:t>
              </a:r>
              <a:r>
                <a:rPr lang="zh-CN" altLang="en-US" dirty="0">
                  <a:solidFill>
                    <a:schemeClr val="tx1">
                      <a:lumMod val="50000"/>
                      <a:lumOff val="50000"/>
                    </a:schemeClr>
                  </a:solidFill>
                  <a:cs typeface="+mn-ea"/>
                  <a:sym typeface="+mn-lt"/>
                </a:rPr>
                <a:t>年，于</a:t>
              </a:r>
              <a:r>
                <a:rPr lang="en-US" altLang="zh-CN" dirty="0">
                  <a:solidFill>
                    <a:schemeClr val="tx1">
                      <a:lumMod val="50000"/>
                      <a:lumOff val="50000"/>
                    </a:schemeClr>
                  </a:solidFill>
                  <a:cs typeface="+mn-ea"/>
                  <a:sym typeface="+mn-lt"/>
                </a:rPr>
                <a:t>1995</a:t>
              </a:r>
              <a:r>
                <a:rPr lang="zh-CN" altLang="en-US" dirty="0">
                  <a:solidFill>
                    <a:schemeClr val="tx1">
                      <a:lumMod val="50000"/>
                      <a:lumOff val="50000"/>
                    </a:schemeClr>
                  </a:solidFill>
                  <a:cs typeface="+mn-ea"/>
                  <a:sym typeface="+mn-lt"/>
                </a:rPr>
                <a:t>年</a:t>
              </a:r>
              <a:r>
                <a:rPr lang="en-US" altLang="zh-CN" dirty="0">
                  <a:solidFill>
                    <a:schemeClr val="tx1">
                      <a:lumMod val="50000"/>
                      <a:lumOff val="50000"/>
                    </a:schemeClr>
                  </a:solidFill>
                  <a:cs typeface="+mn-ea"/>
                  <a:sym typeface="+mn-lt"/>
                </a:rPr>
                <a:t>6</a:t>
              </a:r>
              <a:r>
                <a:rPr lang="zh-CN" altLang="en-US" dirty="0">
                  <a:solidFill>
                    <a:schemeClr val="tx1">
                      <a:lumMod val="50000"/>
                      <a:lumOff val="50000"/>
                    </a:schemeClr>
                  </a:solidFill>
                  <a:cs typeface="+mn-ea"/>
                  <a:sym typeface="+mn-lt"/>
                </a:rPr>
                <a:t>月</a:t>
              </a:r>
              <a:r>
                <a:rPr lang="en-US" altLang="zh-CN" dirty="0">
                  <a:solidFill>
                    <a:schemeClr val="tx1">
                      <a:lumMod val="50000"/>
                      <a:lumOff val="50000"/>
                    </a:schemeClr>
                  </a:solidFill>
                  <a:cs typeface="+mn-ea"/>
                  <a:sym typeface="+mn-lt"/>
                </a:rPr>
                <a:t>27</a:t>
              </a:r>
              <a:r>
                <a:rPr lang="zh-CN" altLang="en-US" dirty="0">
                  <a:solidFill>
                    <a:schemeClr val="tx1">
                      <a:lumMod val="50000"/>
                      <a:lumOff val="50000"/>
                    </a:schemeClr>
                  </a:solidFill>
                  <a:cs typeface="+mn-ea"/>
                  <a:sym typeface="+mn-lt"/>
                </a:rPr>
                <a:t>日经原国家教委批准，由佳木斯医学院、佳木斯工学院、佳木斯师范专科学校和原佳木斯大学合并组成；</a:t>
              </a:r>
              <a:r>
                <a:rPr lang="en-US" altLang="zh-CN" dirty="0">
                  <a:solidFill>
                    <a:schemeClr val="tx1">
                      <a:lumMod val="50000"/>
                      <a:lumOff val="50000"/>
                    </a:schemeClr>
                  </a:solidFill>
                  <a:cs typeface="+mn-ea"/>
                  <a:sym typeface="+mn-lt"/>
                </a:rPr>
                <a:t>2000</a:t>
              </a:r>
              <a:r>
                <a:rPr lang="zh-CN" altLang="en-US" dirty="0">
                  <a:solidFill>
                    <a:schemeClr val="tx1">
                      <a:lumMod val="50000"/>
                      <a:lumOff val="50000"/>
                    </a:schemeClr>
                  </a:solidFill>
                  <a:cs typeface="+mn-ea"/>
                  <a:sym typeface="+mn-lt"/>
                </a:rPr>
                <a:t>年后，佳木斯市粮食职工中等专业学校、富锦师范学校、黑龙江省理工学校相继并入。</a:t>
              </a:r>
            </a:p>
          </p:txBody>
        </p:sp>
        <p:sp>
          <p:nvSpPr>
            <p:cNvPr id="56" name="文本框 55">
              <a:extLst>
                <a:ext uri="{FF2B5EF4-FFF2-40B4-BE49-F238E27FC236}">
                  <a16:creationId xmlns:a16="http://schemas.microsoft.com/office/drawing/2014/main" id="{35D5500C-EDB6-453B-B44C-BCDB735014C0}"/>
                </a:ext>
              </a:extLst>
            </p:cNvPr>
            <p:cNvSpPr txBox="1"/>
            <p:nvPr/>
          </p:nvSpPr>
          <p:spPr>
            <a:xfrm>
              <a:off x="805420" y="2160012"/>
              <a:ext cx="2952677" cy="415498"/>
            </a:xfrm>
            <a:prstGeom prst="rect">
              <a:avLst/>
            </a:prstGeom>
            <a:noFill/>
          </p:spPr>
          <p:txBody>
            <a:bodyPr wrap="square" lIns="0" tIns="0" rIns="0" rtlCol="0">
              <a:spAutoFit/>
            </a:bodyPr>
            <a:lstStyle/>
            <a:p>
              <a:pPr algn="ctr"/>
              <a:r>
                <a:rPr lang="zh-CN" altLang="en-US" sz="2400" b="1" dirty="0">
                  <a:gradFill>
                    <a:gsLst>
                      <a:gs pos="0">
                        <a:schemeClr val="accent1"/>
                      </a:gs>
                      <a:gs pos="100000">
                        <a:schemeClr val="accent2"/>
                      </a:gs>
                    </a:gsLst>
                    <a:lin ang="5400000" scaled="1"/>
                  </a:gradFill>
                  <a:cs typeface="+mn-ea"/>
                  <a:sym typeface="+mn-lt"/>
                </a:rPr>
                <a:t>华夏东极，佳城佳大</a:t>
              </a:r>
              <a:endParaRPr lang="zh-CN" altLang="en-US" sz="1050" dirty="0">
                <a:gradFill>
                  <a:gsLst>
                    <a:gs pos="0">
                      <a:schemeClr val="accent1"/>
                    </a:gs>
                    <a:gs pos="100000">
                      <a:schemeClr val="accent2"/>
                    </a:gs>
                  </a:gsLst>
                  <a:lin ang="5400000" scaled="1"/>
                </a:gradFill>
                <a:cs typeface="+mn-ea"/>
                <a:sym typeface="+mn-lt"/>
              </a:endParaRPr>
            </a:p>
          </p:txBody>
        </p:sp>
        <p:sp>
          <p:nvSpPr>
            <p:cNvPr id="58" name="文本框 57">
              <a:extLst>
                <a:ext uri="{FF2B5EF4-FFF2-40B4-BE49-F238E27FC236}">
                  <a16:creationId xmlns:a16="http://schemas.microsoft.com/office/drawing/2014/main" id="{DDEC4B60-F850-485C-AAD1-78C0E5A08555}"/>
                </a:ext>
              </a:extLst>
            </p:cNvPr>
            <p:cNvSpPr txBox="1"/>
            <p:nvPr/>
          </p:nvSpPr>
          <p:spPr>
            <a:xfrm>
              <a:off x="1039634" y="1661101"/>
              <a:ext cx="2484248" cy="492443"/>
            </a:xfrm>
            <a:prstGeom prst="rect">
              <a:avLst/>
            </a:prstGeom>
            <a:noFill/>
          </p:spPr>
          <p:txBody>
            <a:bodyPr wrap="square" lIns="0" tIns="0" rIns="0" bIns="0" rtlCol="0">
              <a:spAutoFit/>
            </a:bodyPr>
            <a:lstStyle/>
            <a:p>
              <a:pPr algn="ctr"/>
              <a:r>
                <a:rPr lang="en-US" altLang="zh-CN" sz="32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ONE</a:t>
              </a:r>
              <a:endParaRPr lang="zh-CN" altLang="en-US" sz="32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grpSp>
        <p:nvGrpSpPr>
          <p:cNvPr id="60" name="组合 59">
            <a:extLst>
              <a:ext uri="{FF2B5EF4-FFF2-40B4-BE49-F238E27FC236}">
                <a16:creationId xmlns:a16="http://schemas.microsoft.com/office/drawing/2014/main" id="{19A5B259-5C35-45AB-8A38-50AB1930F677}"/>
              </a:ext>
            </a:extLst>
          </p:cNvPr>
          <p:cNvGrpSpPr/>
          <p:nvPr/>
        </p:nvGrpSpPr>
        <p:grpSpPr>
          <a:xfrm>
            <a:off x="8068025" y="1889454"/>
            <a:ext cx="3115169" cy="3766658"/>
            <a:chOff x="724174" y="1661101"/>
            <a:chExt cx="3115169" cy="3766658"/>
          </a:xfrm>
        </p:grpSpPr>
        <p:sp>
          <p:nvSpPr>
            <p:cNvPr id="61" name="矩形 60">
              <a:extLst>
                <a:ext uri="{FF2B5EF4-FFF2-40B4-BE49-F238E27FC236}">
                  <a16:creationId xmlns:a16="http://schemas.microsoft.com/office/drawing/2014/main" id="{928CD04B-712D-422F-BCBC-B9456B113379}"/>
                </a:ext>
              </a:extLst>
            </p:cNvPr>
            <p:cNvSpPr/>
            <p:nvPr/>
          </p:nvSpPr>
          <p:spPr>
            <a:xfrm>
              <a:off x="724174" y="2750551"/>
              <a:ext cx="3115169" cy="2677208"/>
            </a:xfrm>
            <a:prstGeom prst="rect">
              <a:avLst/>
            </a:prstGeom>
            <a:noFill/>
          </p:spPr>
          <p:txBody>
            <a:bodyPr wrap="square" lIns="0" tIns="0" rIns="0" rtlCol="0">
              <a:spAutoFit/>
            </a:bodyPr>
            <a:lstStyle/>
            <a:p>
              <a:pPr algn="just">
                <a:lnSpc>
                  <a:spcPct val="120000"/>
                </a:lnSpc>
              </a:pPr>
              <a:r>
                <a:rPr lang="zh-CN" altLang="en-US" dirty="0">
                  <a:solidFill>
                    <a:schemeClr val="tx1">
                      <a:lumMod val="50000"/>
                      <a:lumOff val="50000"/>
                    </a:schemeClr>
                  </a:solidFill>
                  <a:cs typeface="+mn-ea"/>
                  <a:sym typeface="+mn-lt"/>
                </a:rPr>
                <a:t>学校始建于</a:t>
              </a:r>
              <a:r>
                <a:rPr lang="en-US" altLang="zh-CN" dirty="0">
                  <a:solidFill>
                    <a:schemeClr val="tx1">
                      <a:lumMod val="50000"/>
                      <a:lumOff val="50000"/>
                    </a:schemeClr>
                  </a:solidFill>
                  <a:cs typeface="+mn-ea"/>
                  <a:sym typeface="+mn-lt"/>
                </a:rPr>
                <a:t>1947</a:t>
              </a:r>
              <a:r>
                <a:rPr lang="zh-CN" altLang="en-US" dirty="0">
                  <a:solidFill>
                    <a:schemeClr val="tx1">
                      <a:lumMod val="50000"/>
                      <a:lumOff val="50000"/>
                    </a:schemeClr>
                  </a:solidFill>
                  <a:cs typeface="+mn-ea"/>
                  <a:sym typeface="+mn-lt"/>
                </a:rPr>
                <a:t>年，于</a:t>
              </a:r>
              <a:r>
                <a:rPr lang="en-US" altLang="zh-CN" dirty="0">
                  <a:solidFill>
                    <a:schemeClr val="tx1">
                      <a:lumMod val="50000"/>
                      <a:lumOff val="50000"/>
                    </a:schemeClr>
                  </a:solidFill>
                  <a:cs typeface="+mn-ea"/>
                  <a:sym typeface="+mn-lt"/>
                </a:rPr>
                <a:t>1995</a:t>
              </a:r>
              <a:r>
                <a:rPr lang="zh-CN" altLang="en-US" dirty="0">
                  <a:solidFill>
                    <a:schemeClr val="tx1">
                      <a:lumMod val="50000"/>
                      <a:lumOff val="50000"/>
                    </a:schemeClr>
                  </a:solidFill>
                  <a:cs typeface="+mn-ea"/>
                  <a:sym typeface="+mn-lt"/>
                </a:rPr>
                <a:t>年</a:t>
              </a:r>
              <a:r>
                <a:rPr lang="en-US" altLang="zh-CN" dirty="0">
                  <a:solidFill>
                    <a:schemeClr val="tx1">
                      <a:lumMod val="50000"/>
                      <a:lumOff val="50000"/>
                    </a:schemeClr>
                  </a:solidFill>
                  <a:cs typeface="+mn-ea"/>
                  <a:sym typeface="+mn-lt"/>
                </a:rPr>
                <a:t>6</a:t>
              </a:r>
              <a:r>
                <a:rPr lang="zh-CN" altLang="en-US" dirty="0">
                  <a:solidFill>
                    <a:schemeClr val="tx1">
                      <a:lumMod val="50000"/>
                      <a:lumOff val="50000"/>
                    </a:schemeClr>
                  </a:solidFill>
                  <a:cs typeface="+mn-ea"/>
                  <a:sym typeface="+mn-lt"/>
                </a:rPr>
                <a:t>月</a:t>
              </a:r>
              <a:r>
                <a:rPr lang="en-US" altLang="zh-CN" dirty="0">
                  <a:solidFill>
                    <a:schemeClr val="tx1">
                      <a:lumMod val="50000"/>
                      <a:lumOff val="50000"/>
                    </a:schemeClr>
                  </a:solidFill>
                  <a:cs typeface="+mn-ea"/>
                  <a:sym typeface="+mn-lt"/>
                </a:rPr>
                <a:t>27</a:t>
              </a:r>
              <a:r>
                <a:rPr lang="zh-CN" altLang="en-US" dirty="0">
                  <a:solidFill>
                    <a:schemeClr val="tx1">
                      <a:lumMod val="50000"/>
                      <a:lumOff val="50000"/>
                    </a:schemeClr>
                  </a:solidFill>
                  <a:cs typeface="+mn-ea"/>
                  <a:sym typeface="+mn-lt"/>
                </a:rPr>
                <a:t>日经原国家教委批准，由佳木斯医学院、佳木斯工学院、佳木斯师范专科学校和原佳木斯大学合并组成；</a:t>
              </a:r>
              <a:r>
                <a:rPr lang="en-US" altLang="zh-CN" dirty="0">
                  <a:solidFill>
                    <a:schemeClr val="tx1">
                      <a:lumMod val="50000"/>
                      <a:lumOff val="50000"/>
                    </a:schemeClr>
                  </a:solidFill>
                  <a:cs typeface="+mn-ea"/>
                  <a:sym typeface="+mn-lt"/>
                </a:rPr>
                <a:t>2000</a:t>
              </a:r>
              <a:r>
                <a:rPr lang="zh-CN" altLang="en-US" dirty="0">
                  <a:solidFill>
                    <a:schemeClr val="tx1">
                      <a:lumMod val="50000"/>
                      <a:lumOff val="50000"/>
                    </a:schemeClr>
                  </a:solidFill>
                  <a:cs typeface="+mn-ea"/>
                  <a:sym typeface="+mn-lt"/>
                </a:rPr>
                <a:t>年后，佳木斯市粮食职工中等专业学校、富锦师范学校、黑龙江省理工学校相继并入。</a:t>
              </a:r>
            </a:p>
          </p:txBody>
        </p:sp>
        <p:sp>
          <p:nvSpPr>
            <p:cNvPr id="62" name="文本框 61">
              <a:extLst>
                <a:ext uri="{FF2B5EF4-FFF2-40B4-BE49-F238E27FC236}">
                  <a16:creationId xmlns:a16="http://schemas.microsoft.com/office/drawing/2014/main" id="{EB533708-7470-4D48-A100-5D1CE27B3F26}"/>
                </a:ext>
              </a:extLst>
            </p:cNvPr>
            <p:cNvSpPr txBox="1"/>
            <p:nvPr/>
          </p:nvSpPr>
          <p:spPr>
            <a:xfrm>
              <a:off x="805420" y="2160012"/>
              <a:ext cx="2952677" cy="415498"/>
            </a:xfrm>
            <a:prstGeom prst="rect">
              <a:avLst/>
            </a:prstGeom>
            <a:noFill/>
          </p:spPr>
          <p:txBody>
            <a:bodyPr wrap="square" lIns="0" tIns="0" rIns="0" rtlCol="0">
              <a:spAutoFit/>
            </a:bodyPr>
            <a:lstStyle/>
            <a:p>
              <a:pPr algn="ctr"/>
              <a:r>
                <a:rPr lang="zh-CN" altLang="en-US" sz="2400" b="1" dirty="0">
                  <a:gradFill>
                    <a:gsLst>
                      <a:gs pos="0">
                        <a:schemeClr val="accent1"/>
                      </a:gs>
                      <a:gs pos="100000">
                        <a:schemeClr val="accent2"/>
                      </a:gs>
                    </a:gsLst>
                    <a:lin ang="5400000" scaled="1"/>
                  </a:gradFill>
                  <a:cs typeface="+mn-ea"/>
                  <a:sym typeface="+mn-lt"/>
                </a:rPr>
                <a:t>华夏东极，佳城佳大</a:t>
              </a:r>
              <a:endParaRPr lang="zh-CN" altLang="en-US" sz="1050" dirty="0">
                <a:gradFill>
                  <a:gsLst>
                    <a:gs pos="0">
                      <a:schemeClr val="accent1"/>
                    </a:gs>
                    <a:gs pos="100000">
                      <a:schemeClr val="accent2"/>
                    </a:gs>
                  </a:gsLst>
                  <a:lin ang="5400000" scaled="1"/>
                </a:gradFill>
                <a:cs typeface="+mn-ea"/>
                <a:sym typeface="+mn-lt"/>
              </a:endParaRPr>
            </a:p>
          </p:txBody>
        </p:sp>
        <p:sp>
          <p:nvSpPr>
            <p:cNvPr id="63" name="文本框 62">
              <a:extLst>
                <a:ext uri="{FF2B5EF4-FFF2-40B4-BE49-F238E27FC236}">
                  <a16:creationId xmlns:a16="http://schemas.microsoft.com/office/drawing/2014/main" id="{53C3E41D-2B98-4A78-A005-16E0A0BAE044}"/>
                </a:ext>
              </a:extLst>
            </p:cNvPr>
            <p:cNvSpPr txBox="1"/>
            <p:nvPr/>
          </p:nvSpPr>
          <p:spPr>
            <a:xfrm>
              <a:off x="1039634" y="1661101"/>
              <a:ext cx="2484248" cy="492443"/>
            </a:xfrm>
            <a:prstGeom prst="rect">
              <a:avLst/>
            </a:prstGeom>
            <a:noFill/>
          </p:spPr>
          <p:txBody>
            <a:bodyPr wrap="square" lIns="0" tIns="0" rIns="0" bIns="0" rtlCol="0">
              <a:spAutoFit/>
            </a:bodyPr>
            <a:lstStyle/>
            <a:p>
              <a:pPr algn="ctr"/>
              <a:r>
                <a:rPr lang="en-US" altLang="zh-CN" sz="32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TWO</a:t>
              </a:r>
              <a:endParaRPr lang="zh-CN" altLang="en-US" sz="32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64" name="灯片编号占位符 1">
            <a:extLst>
              <a:ext uri="{FF2B5EF4-FFF2-40B4-BE49-F238E27FC236}">
                <a16:creationId xmlns:a16="http://schemas.microsoft.com/office/drawing/2014/main" id="{E45EEC72-D480-40C8-9744-BC7A81C15F9E}"/>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14</a:t>
            </a:fld>
            <a:endParaRPr lang="zh-CN" altLang="en-US" dirty="0">
              <a:solidFill>
                <a:schemeClr val="accent3"/>
              </a:solidFill>
              <a:cs typeface="+mn-ea"/>
              <a:sym typeface="+mn-lt"/>
            </a:endParaRPr>
          </a:p>
        </p:txBody>
      </p:sp>
      <p:sp>
        <p:nvSpPr>
          <p:cNvPr id="65" name="页脚占位符 3">
            <a:extLst>
              <a:ext uri="{FF2B5EF4-FFF2-40B4-BE49-F238E27FC236}">
                <a16:creationId xmlns:a16="http://schemas.microsoft.com/office/drawing/2014/main" id="{8ED86CCD-E738-4CA9-ACF2-B977CF0F9B7B}"/>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923360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64936717-CF1B-4EFC-A432-FFF94437DC32}"/>
              </a:ext>
            </a:extLst>
          </p:cNvPr>
          <p:cNvGrpSpPr/>
          <p:nvPr/>
        </p:nvGrpSpPr>
        <p:grpSpPr>
          <a:xfrm>
            <a:off x="3942246" y="2717210"/>
            <a:ext cx="711790" cy="711790"/>
            <a:chOff x="3507997" y="2198681"/>
            <a:chExt cx="1605047" cy="1605047"/>
          </a:xfrm>
        </p:grpSpPr>
        <p:sp>
          <p:nvSpPr>
            <p:cNvPr id="28" name="i$ľîḍê">
              <a:extLst>
                <a:ext uri="{FF2B5EF4-FFF2-40B4-BE49-F238E27FC236}">
                  <a16:creationId xmlns:a16="http://schemas.microsoft.com/office/drawing/2014/main" id="{F2A6D14F-7212-44C2-B267-0364B3F72F90}"/>
                </a:ext>
              </a:extLst>
            </p:cNvPr>
            <p:cNvSpPr/>
            <p:nvPr/>
          </p:nvSpPr>
          <p:spPr>
            <a:xfrm>
              <a:off x="3507997" y="2198681"/>
              <a:ext cx="1605047" cy="1605047"/>
            </a:xfrm>
            <a:prstGeom prst="ellipse">
              <a:avLst/>
            </a:prstGeom>
            <a:gradFill>
              <a:gsLst>
                <a:gs pos="0">
                  <a:schemeClr val="bg1"/>
                </a:gs>
                <a:gs pos="99000">
                  <a:schemeClr val="accent1">
                    <a:alpha val="0"/>
                  </a:schemeClr>
                </a:gs>
              </a:gsLst>
              <a:lin ang="2700000" scaled="1"/>
            </a:gradFill>
            <a:ln w="28575">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dirty="0">
                <a:solidFill>
                  <a:schemeClr val="tx1"/>
                </a:solidFill>
                <a:cs typeface="+mn-ea"/>
                <a:sym typeface="+mn-lt"/>
              </a:endParaRPr>
            </a:p>
          </p:txBody>
        </p:sp>
        <p:sp>
          <p:nvSpPr>
            <p:cNvPr id="33" name="îś1îḑe">
              <a:extLst>
                <a:ext uri="{FF2B5EF4-FFF2-40B4-BE49-F238E27FC236}">
                  <a16:creationId xmlns:a16="http://schemas.microsoft.com/office/drawing/2014/main" id="{702062E1-38A5-4EBD-B224-250209E084E7}"/>
                </a:ext>
              </a:extLst>
            </p:cNvPr>
            <p:cNvSpPr/>
            <p:nvPr/>
          </p:nvSpPr>
          <p:spPr>
            <a:xfrm>
              <a:off x="4151700" y="2786741"/>
              <a:ext cx="317641" cy="428927"/>
            </a:xfrm>
            <a:prstGeom prst="chevron">
              <a:avLst>
                <a:gd name="adj" fmla="val 63071"/>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i="1">
                <a:solidFill>
                  <a:schemeClr val="tx1"/>
                </a:solidFill>
                <a:cs typeface="+mn-ea"/>
                <a:sym typeface="+mn-lt"/>
              </a:endParaRPr>
            </a:p>
          </p:txBody>
        </p:sp>
      </p:grpSp>
      <p:cxnSp>
        <p:nvCxnSpPr>
          <p:cNvPr id="35" name="直接连接符 34">
            <a:extLst>
              <a:ext uri="{FF2B5EF4-FFF2-40B4-BE49-F238E27FC236}">
                <a16:creationId xmlns:a16="http://schemas.microsoft.com/office/drawing/2014/main" id="{6FBE75C8-B82B-4E8E-92EF-0E586B4432BD}"/>
              </a:ext>
            </a:extLst>
          </p:cNvPr>
          <p:cNvCxnSpPr/>
          <p:nvPr/>
        </p:nvCxnSpPr>
        <p:spPr>
          <a:xfrm>
            <a:off x="4268656" y="4490061"/>
            <a:ext cx="0" cy="129555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075119B-9C43-4E05-B9D8-53DE4747941C}"/>
              </a:ext>
            </a:extLst>
          </p:cNvPr>
          <p:cNvCxnSpPr/>
          <p:nvPr/>
        </p:nvCxnSpPr>
        <p:spPr>
          <a:xfrm>
            <a:off x="7923345" y="4490061"/>
            <a:ext cx="0" cy="129555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EA5F2BCC-EC43-4E3D-B378-0372EF5E5BBE}"/>
              </a:ext>
            </a:extLst>
          </p:cNvPr>
          <p:cNvGrpSpPr/>
          <p:nvPr/>
        </p:nvGrpSpPr>
        <p:grpSpPr>
          <a:xfrm>
            <a:off x="8176430" y="4366740"/>
            <a:ext cx="3030580" cy="1542193"/>
            <a:chOff x="1893359" y="1484245"/>
            <a:chExt cx="2470308" cy="1542193"/>
          </a:xfrm>
        </p:grpSpPr>
        <p:grpSp>
          <p:nvGrpSpPr>
            <p:cNvPr id="54" name="组合 53">
              <a:extLst>
                <a:ext uri="{FF2B5EF4-FFF2-40B4-BE49-F238E27FC236}">
                  <a16:creationId xmlns:a16="http://schemas.microsoft.com/office/drawing/2014/main" id="{567A3271-4412-4C39-8040-312A883A1074}"/>
                </a:ext>
              </a:extLst>
            </p:cNvPr>
            <p:cNvGrpSpPr/>
            <p:nvPr/>
          </p:nvGrpSpPr>
          <p:grpSpPr>
            <a:xfrm>
              <a:off x="1893359" y="1484245"/>
              <a:ext cx="2470308" cy="750577"/>
              <a:chOff x="1108004" y="1889454"/>
              <a:chExt cx="2470308" cy="750577"/>
            </a:xfrm>
          </p:grpSpPr>
          <p:sp>
            <p:nvSpPr>
              <p:cNvPr id="56" name="文本框 55">
                <a:extLst>
                  <a:ext uri="{FF2B5EF4-FFF2-40B4-BE49-F238E27FC236}">
                    <a16:creationId xmlns:a16="http://schemas.microsoft.com/office/drawing/2014/main" id="{5B6DC383-8E37-4C65-859F-5BE87E8D6EFD}"/>
                  </a:ext>
                </a:extLst>
              </p:cNvPr>
              <p:cNvSpPr txBox="1"/>
              <p:nvPr/>
            </p:nvSpPr>
            <p:spPr>
              <a:xfrm>
                <a:off x="1108004" y="2224533"/>
                <a:ext cx="2470308" cy="415498"/>
              </a:xfrm>
              <a:prstGeom prst="rect">
                <a:avLst/>
              </a:prstGeom>
              <a:noFill/>
            </p:spPr>
            <p:txBody>
              <a:bodyPr wrap="square" lIns="0" tIns="0" rIns="0" rtlCol="0">
                <a:spAutoFit/>
              </a:bodyPr>
              <a:lstStyle/>
              <a:p>
                <a:pPr algn="ctr"/>
                <a:r>
                  <a:rPr lang="zh-CN" altLang="en-US" sz="2400" b="1" dirty="0">
                    <a:gradFill>
                      <a:gsLst>
                        <a:gs pos="0">
                          <a:schemeClr val="accent1"/>
                        </a:gs>
                        <a:gs pos="100000">
                          <a:schemeClr val="accent2"/>
                        </a:gs>
                      </a:gsLst>
                      <a:lin ang="5400000" scaled="1"/>
                    </a:gradFill>
                    <a:cs typeface="+mn-ea"/>
                    <a:sym typeface="+mn-lt"/>
                  </a:rPr>
                  <a:t>学科齐全，协调发展</a:t>
                </a:r>
                <a:endParaRPr lang="zh-CN" altLang="en-US" sz="1050" dirty="0">
                  <a:gradFill>
                    <a:gsLst>
                      <a:gs pos="0">
                        <a:schemeClr val="accent1"/>
                      </a:gs>
                      <a:gs pos="100000">
                        <a:schemeClr val="accent2"/>
                      </a:gs>
                    </a:gsLst>
                    <a:lin ang="5400000" scaled="1"/>
                  </a:gradFill>
                  <a:cs typeface="+mn-ea"/>
                  <a:sym typeface="+mn-lt"/>
                </a:endParaRPr>
              </a:p>
            </p:txBody>
          </p:sp>
          <p:sp>
            <p:nvSpPr>
              <p:cNvPr id="57" name="文本框 56">
                <a:extLst>
                  <a:ext uri="{FF2B5EF4-FFF2-40B4-BE49-F238E27FC236}">
                    <a16:creationId xmlns:a16="http://schemas.microsoft.com/office/drawing/2014/main" id="{2FDF12A6-20BE-4DB2-A8F0-2E0C7F7F38D5}"/>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03</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55" name="矩形 54">
              <a:extLst>
                <a:ext uri="{FF2B5EF4-FFF2-40B4-BE49-F238E27FC236}">
                  <a16:creationId xmlns:a16="http://schemas.microsoft.com/office/drawing/2014/main" id="{AEEEF70A-267A-47D3-9D6F-98628C3F27FE}"/>
                </a:ext>
              </a:extLst>
            </p:cNvPr>
            <p:cNvSpPr/>
            <p:nvPr/>
          </p:nvSpPr>
          <p:spPr>
            <a:xfrm>
              <a:off x="1956491" y="2334261"/>
              <a:ext cx="2344043" cy="692177"/>
            </a:xfrm>
            <a:prstGeom prst="rect">
              <a:avLst/>
            </a:prstGeom>
            <a:noFill/>
          </p:spPr>
          <p:txBody>
            <a:bodyPr wrap="square" lIns="0" tIns="0" rIns="0" rtlCol="0">
              <a:spAutoFit/>
            </a:bodyPr>
            <a:lstStyle/>
            <a:p>
              <a:pPr algn="just">
                <a:lnSpc>
                  <a:spcPct val="120000"/>
                </a:lnSpc>
              </a:pPr>
              <a:r>
                <a:rPr lang="zh-CN" altLang="en-US" sz="1200" dirty="0">
                  <a:solidFill>
                    <a:schemeClr val="tx1">
                      <a:lumMod val="50000"/>
                      <a:lumOff val="50000"/>
                    </a:schemeClr>
                  </a:solidFill>
                  <a:cs typeface="+mn-ea"/>
                  <a:sym typeface="+mn-lt"/>
                </a:rPr>
                <a:t>学科专业设置涵盖文学、理学、工学、医学、经济学、教育学、法学、历史学、管理学、农学、艺术学等十一大学科门类</a:t>
              </a:r>
            </a:p>
          </p:txBody>
        </p:sp>
      </p:grpSp>
      <p:grpSp>
        <p:nvGrpSpPr>
          <p:cNvPr id="58" name="组合 57">
            <a:extLst>
              <a:ext uri="{FF2B5EF4-FFF2-40B4-BE49-F238E27FC236}">
                <a16:creationId xmlns:a16="http://schemas.microsoft.com/office/drawing/2014/main" id="{9B1EAD75-4BE4-4C6A-AE91-F09F4F0A7EF7}"/>
              </a:ext>
            </a:extLst>
          </p:cNvPr>
          <p:cNvGrpSpPr/>
          <p:nvPr/>
        </p:nvGrpSpPr>
        <p:grpSpPr>
          <a:xfrm>
            <a:off x="984993" y="4366740"/>
            <a:ext cx="3030580" cy="1542193"/>
            <a:chOff x="1893359" y="1484245"/>
            <a:chExt cx="2470308" cy="1542193"/>
          </a:xfrm>
        </p:grpSpPr>
        <p:grpSp>
          <p:nvGrpSpPr>
            <p:cNvPr id="59" name="组合 58">
              <a:extLst>
                <a:ext uri="{FF2B5EF4-FFF2-40B4-BE49-F238E27FC236}">
                  <a16:creationId xmlns:a16="http://schemas.microsoft.com/office/drawing/2014/main" id="{D2A7C42E-0919-449C-A95B-5F6AD262F65C}"/>
                </a:ext>
              </a:extLst>
            </p:cNvPr>
            <p:cNvGrpSpPr/>
            <p:nvPr/>
          </p:nvGrpSpPr>
          <p:grpSpPr>
            <a:xfrm>
              <a:off x="1893359" y="1484245"/>
              <a:ext cx="2470308" cy="750577"/>
              <a:chOff x="1108004" y="1889454"/>
              <a:chExt cx="2470308" cy="750577"/>
            </a:xfrm>
          </p:grpSpPr>
          <p:sp>
            <p:nvSpPr>
              <p:cNvPr id="61" name="文本框 60">
                <a:extLst>
                  <a:ext uri="{FF2B5EF4-FFF2-40B4-BE49-F238E27FC236}">
                    <a16:creationId xmlns:a16="http://schemas.microsoft.com/office/drawing/2014/main" id="{8ED9F2E9-99B4-4D4D-BB49-0282E3821A5D}"/>
                  </a:ext>
                </a:extLst>
              </p:cNvPr>
              <p:cNvSpPr txBox="1"/>
              <p:nvPr/>
            </p:nvSpPr>
            <p:spPr>
              <a:xfrm>
                <a:off x="1108004" y="2224533"/>
                <a:ext cx="2470308" cy="415498"/>
              </a:xfrm>
              <a:prstGeom prst="rect">
                <a:avLst/>
              </a:prstGeom>
              <a:noFill/>
            </p:spPr>
            <p:txBody>
              <a:bodyPr wrap="square" lIns="0" tIns="0" rIns="0" rtlCol="0">
                <a:spAutoFit/>
              </a:bodyPr>
              <a:lstStyle/>
              <a:p>
                <a:pPr algn="ctr"/>
                <a:r>
                  <a:rPr lang="zh-CN" altLang="en-US" sz="2400" b="1" dirty="0">
                    <a:gradFill>
                      <a:gsLst>
                        <a:gs pos="0">
                          <a:schemeClr val="accent1"/>
                        </a:gs>
                        <a:gs pos="100000">
                          <a:schemeClr val="accent2"/>
                        </a:gs>
                      </a:gsLst>
                      <a:lin ang="5400000" scaled="1"/>
                    </a:gradFill>
                    <a:cs typeface="+mn-ea"/>
                    <a:sym typeface="+mn-lt"/>
                  </a:rPr>
                  <a:t>学科齐全，协调发展</a:t>
                </a:r>
                <a:endParaRPr lang="zh-CN" altLang="en-US" sz="1050" dirty="0">
                  <a:gradFill>
                    <a:gsLst>
                      <a:gs pos="0">
                        <a:schemeClr val="accent1"/>
                      </a:gs>
                      <a:gs pos="100000">
                        <a:schemeClr val="accent2"/>
                      </a:gs>
                    </a:gsLst>
                    <a:lin ang="5400000" scaled="1"/>
                  </a:gradFill>
                  <a:cs typeface="+mn-ea"/>
                  <a:sym typeface="+mn-lt"/>
                </a:endParaRPr>
              </a:p>
            </p:txBody>
          </p:sp>
          <p:sp>
            <p:nvSpPr>
              <p:cNvPr id="62" name="文本框 61">
                <a:extLst>
                  <a:ext uri="{FF2B5EF4-FFF2-40B4-BE49-F238E27FC236}">
                    <a16:creationId xmlns:a16="http://schemas.microsoft.com/office/drawing/2014/main" id="{5163B148-7816-4033-A644-861AF84BB342}"/>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01</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60" name="矩形 59">
              <a:extLst>
                <a:ext uri="{FF2B5EF4-FFF2-40B4-BE49-F238E27FC236}">
                  <a16:creationId xmlns:a16="http://schemas.microsoft.com/office/drawing/2014/main" id="{F4C662BC-00F4-402E-A17A-CBFB969C7DF8}"/>
                </a:ext>
              </a:extLst>
            </p:cNvPr>
            <p:cNvSpPr/>
            <p:nvPr/>
          </p:nvSpPr>
          <p:spPr>
            <a:xfrm>
              <a:off x="1956491" y="2334261"/>
              <a:ext cx="2344043" cy="692177"/>
            </a:xfrm>
            <a:prstGeom prst="rect">
              <a:avLst/>
            </a:prstGeom>
            <a:noFill/>
          </p:spPr>
          <p:txBody>
            <a:bodyPr wrap="square" lIns="0" tIns="0" rIns="0" rtlCol="0">
              <a:spAutoFit/>
            </a:bodyPr>
            <a:lstStyle/>
            <a:p>
              <a:pPr algn="just">
                <a:lnSpc>
                  <a:spcPct val="120000"/>
                </a:lnSpc>
              </a:pPr>
              <a:r>
                <a:rPr lang="zh-CN" altLang="en-US" sz="1200" dirty="0">
                  <a:solidFill>
                    <a:schemeClr val="tx1">
                      <a:lumMod val="50000"/>
                      <a:lumOff val="50000"/>
                    </a:schemeClr>
                  </a:solidFill>
                  <a:cs typeface="+mn-ea"/>
                  <a:sym typeface="+mn-lt"/>
                </a:rPr>
                <a:t>学科专业设置涵盖文学、理学、工学、医学、经济学、教育学、法学、历史学、管理学、农学、艺术学等十一大学科门类</a:t>
              </a:r>
            </a:p>
          </p:txBody>
        </p:sp>
      </p:grpSp>
      <p:grpSp>
        <p:nvGrpSpPr>
          <p:cNvPr id="63" name="组合 62">
            <a:extLst>
              <a:ext uri="{FF2B5EF4-FFF2-40B4-BE49-F238E27FC236}">
                <a16:creationId xmlns:a16="http://schemas.microsoft.com/office/drawing/2014/main" id="{34DF593A-5424-4A0C-AD6E-D6AC4F157C96}"/>
              </a:ext>
            </a:extLst>
          </p:cNvPr>
          <p:cNvGrpSpPr/>
          <p:nvPr/>
        </p:nvGrpSpPr>
        <p:grpSpPr>
          <a:xfrm>
            <a:off x="4586164" y="4366740"/>
            <a:ext cx="3030580" cy="1542193"/>
            <a:chOff x="1893359" y="1484245"/>
            <a:chExt cx="2470308" cy="1542193"/>
          </a:xfrm>
        </p:grpSpPr>
        <p:grpSp>
          <p:nvGrpSpPr>
            <p:cNvPr id="64" name="组合 63">
              <a:extLst>
                <a:ext uri="{FF2B5EF4-FFF2-40B4-BE49-F238E27FC236}">
                  <a16:creationId xmlns:a16="http://schemas.microsoft.com/office/drawing/2014/main" id="{8DC551D0-4EC2-4891-9E38-C9FCD46FFD26}"/>
                </a:ext>
              </a:extLst>
            </p:cNvPr>
            <p:cNvGrpSpPr/>
            <p:nvPr/>
          </p:nvGrpSpPr>
          <p:grpSpPr>
            <a:xfrm>
              <a:off x="1893359" y="1484245"/>
              <a:ext cx="2470308" cy="750577"/>
              <a:chOff x="1108004" y="1889454"/>
              <a:chExt cx="2470308" cy="750577"/>
            </a:xfrm>
          </p:grpSpPr>
          <p:sp>
            <p:nvSpPr>
              <p:cNvPr id="66" name="文本框 65">
                <a:extLst>
                  <a:ext uri="{FF2B5EF4-FFF2-40B4-BE49-F238E27FC236}">
                    <a16:creationId xmlns:a16="http://schemas.microsoft.com/office/drawing/2014/main" id="{18DC992A-71F0-4E7B-BB9F-6F669ABECE1A}"/>
                  </a:ext>
                </a:extLst>
              </p:cNvPr>
              <p:cNvSpPr txBox="1"/>
              <p:nvPr/>
            </p:nvSpPr>
            <p:spPr>
              <a:xfrm>
                <a:off x="1108004" y="2224533"/>
                <a:ext cx="2470308" cy="415498"/>
              </a:xfrm>
              <a:prstGeom prst="rect">
                <a:avLst/>
              </a:prstGeom>
              <a:noFill/>
            </p:spPr>
            <p:txBody>
              <a:bodyPr wrap="square" lIns="0" tIns="0" rIns="0" rtlCol="0">
                <a:spAutoFit/>
              </a:bodyPr>
              <a:lstStyle/>
              <a:p>
                <a:pPr algn="ctr"/>
                <a:r>
                  <a:rPr lang="zh-CN" altLang="en-US" sz="2400" b="1" dirty="0">
                    <a:gradFill>
                      <a:gsLst>
                        <a:gs pos="0">
                          <a:schemeClr val="accent1"/>
                        </a:gs>
                        <a:gs pos="100000">
                          <a:schemeClr val="accent2"/>
                        </a:gs>
                      </a:gsLst>
                      <a:lin ang="5400000" scaled="1"/>
                    </a:gradFill>
                    <a:cs typeface="+mn-ea"/>
                    <a:sym typeface="+mn-lt"/>
                  </a:rPr>
                  <a:t>学科齐全，协调发展</a:t>
                </a:r>
                <a:endParaRPr lang="zh-CN" altLang="en-US" sz="1050" dirty="0">
                  <a:gradFill>
                    <a:gsLst>
                      <a:gs pos="0">
                        <a:schemeClr val="accent1"/>
                      </a:gs>
                      <a:gs pos="100000">
                        <a:schemeClr val="accent2"/>
                      </a:gs>
                    </a:gsLst>
                    <a:lin ang="5400000" scaled="1"/>
                  </a:gradFill>
                  <a:cs typeface="+mn-ea"/>
                  <a:sym typeface="+mn-lt"/>
                </a:endParaRPr>
              </a:p>
            </p:txBody>
          </p:sp>
          <p:sp>
            <p:nvSpPr>
              <p:cNvPr id="67" name="文本框 66">
                <a:extLst>
                  <a:ext uri="{FF2B5EF4-FFF2-40B4-BE49-F238E27FC236}">
                    <a16:creationId xmlns:a16="http://schemas.microsoft.com/office/drawing/2014/main" id="{15AA6941-981C-4717-B894-887448FDF1D9}"/>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02</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65" name="矩形 64">
              <a:extLst>
                <a:ext uri="{FF2B5EF4-FFF2-40B4-BE49-F238E27FC236}">
                  <a16:creationId xmlns:a16="http://schemas.microsoft.com/office/drawing/2014/main" id="{1E8C0252-AC17-4292-A41B-93C53E66A10D}"/>
                </a:ext>
              </a:extLst>
            </p:cNvPr>
            <p:cNvSpPr/>
            <p:nvPr/>
          </p:nvSpPr>
          <p:spPr>
            <a:xfrm>
              <a:off x="1956491" y="2334261"/>
              <a:ext cx="2344043" cy="692177"/>
            </a:xfrm>
            <a:prstGeom prst="rect">
              <a:avLst/>
            </a:prstGeom>
            <a:noFill/>
          </p:spPr>
          <p:txBody>
            <a:bodyPr wrap="square" lIns="0" tIns="0" rIns="0" rtlCol="0">
              <a:spAutoFit/>
            </a:bodyPr>
            <a:lstStyle/>
            <a:p>
              <a:pPr algn="just">
                <a:lnSpc>
                  <a:spcPct val="120000"/>
                </a:lnSpc>
              </a:pPr>
              <a:r>
                <a:rPr lang="zh-CN" altLang="en-US" sz="1200" dirty="0">
                  <a:solidFill>
                    <a:schemeClr val="tx1">
                      <a:lumMod val="50000"/>
                      <a:lumOff val="50000"/>
                    </a:schemeClr>
                  </a:solidFill>
                  <a:cs typeface="+mn-ea"/>
                  <a:sym typeface="+mn-lt"/>
                </a:rPr>
                <a:t>学科专业设置涵盖文学、理学、工学、医学、经济学、教育学、法学、历史学、管理学、农学、艺术学等十一大学科门类</a:t>
              </a:r>
            </a:p>
          </p:txBody>
        </p:sp>
      </p:grpSp>
      <p:grpSp>
        <p:nvGrpSpPr>
          <p:cNvPr id="73" name="组合 72">
            <a:extLst>
              <a:ext uri="{FF2B5EF4-FFF2-40B4-BE49-F238E27FC236}">
                <a16:creationId xmlns:a16="http://schemas.microsoft.com/office/drawing/2014/main" id="{66007F5E-A8D0-4ADD-B77D-CDFFC2443F5D}"/>
              </a:ext>
            </a:extLst>
          </p:cNvPr>
          <p:cNvGrpSpPr/>
          <p:nvPr/>
        </p:nvGrpSpPr>
        <p:grpSpPr>
          <a:xfrm>
            <a:off x="7567450" y="2717210"/>
            <a:ext cx="711790" cy="711790"/>
            <a:chOff x="3507997" y="2198681"/>
            <a:chExt cx="1605047" cy="1605047"/>
          </a:xfrm>
        </p:grpSpPr>
        <p:sp>
          <p:nvSpPr>
            <p:cNvPr id="74" name="i$ľîḍê">
              <a:extLst>
                <a:ext uri="{FF2B5EF4-FFF2-40B4-BE49-F238E27FC236}">
                  <a16:creationId xmlns:a16="http://schemas.microsoft.com/office/drawing/2014/main" id="{ADEF7013-FDF3-482F-AA7C-17B96F944814}"/>
                </a:ext>
              </a:extLst>
            </p:cNvPr>
            <p:cNvSpPr/>
            <p:nvPr/>
          </p:nvSpPr>
          <p:spPr>
            <a:xfrm>
              <a:off x="3507997" y="2198681"/>
              <a:ext cx="1605047" cy="1605047"/>
            </a:xfrm>
            <a:prstGeom prst="ellipse">
              <a:avLst/>
            </a:prstGeom>
            <a:gradFill>
              <a:gsLst>
                <a:gs pos="0">
                  <a:schemeClr val="bg1"/>
                </a:gs>
                <a:gs pos="99000">
                  <a:schemeClr val="accent1">
                    <a:alpha val="0"/>
                  </a:schemeClr>
                </a:gs>
              </a:gsLst>
              <a:lin ang="2700000" scaled="1"/>
            </a:gradFill>
            <a:ln w="28575">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dirty="0">
                <a:solidFill>
                  <a:schemeClr val="tx1"/>
                </a:solidFill>
                <a:cs typeface="+mn-ea"/>
                <a:sym typeface="+mn-lt"/>
              </a:endParaRPr>
            </a:p>
          </p:txBody>
        </p:sp>
        <p:sp>
          <p:nvSpPr>
            <p:cNvPr id="75" name="îś1îḑe">
              <a:extLst>
                <a:ext uri="{FF2B5EF4-FFF2-40B4-BE49-F238E27FC236}">
                  <a16:creationId xmlns:a16="http://schemas.microsoft.com/office/drawing/2014/main" id="{2A3BD9F1-2190-47C4-A8A4-18F5CEC0BDD5}"/>
                </a:ext>
              </a:extLst>
            </p:cNvPr>
            <p:cNvSpPr/>
            <p:nvPr/>
          </p:nvSpPr>
          <p:spPr>
            <a:xfrm>
              <a:off x="4151700" y="2786741"/>
              <a:ext cx="317641" cy="428927"/>
            </a:xfrm>
            <a:prstGeom prst="chevron">
              <a:avLst>
                <a:gd name="adj" fmla="val 63071"/>
              </a:avLst>
            </a:pr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i="1">
                <a:solidFill>
                  <a:schemeClr val="tx1"/>
                </a:solidFill>
                <a:cs typeface="+mn-ea"/>
                <a:sym typeface="+mn-lt"/>
              </a:endParaRPr>
            </a:p>
          </p:txBody>
        </p:sp>
      </p:grpSp>
      <p:sp>
        <p:nvSpPr>
          <p:cNvPr id="85" name="文本框 84">
            <a:extLst>
              <a:ext uri="{FF2B5EF4-FFF2-40B4-BE49-F238E27FC236}">
                <a16:creationId xmlns:a16="http://schemas.microsoft.com/office/drawing/2014/main" id="{030B442E-DF2A-4203-8997-FF153CA62E93}"/>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三段纯文字排版页</a:t>
            </a:r>
          </a:p>
        </p:txBody>
      </p:sp>
      <p:grpSp>
        <p:nvGrpSpPr>
          <p:cNvPr id="91" name="组合 90">
            <a:extLst>
              <a:ext uri="{FF2B5EF4-FFF2-40B4-BE49-F238E27FC236}">
                <a16:creationId xmlns:a16="http://schemas.microsoft.com/office/drawing/2014/main" id="{C42FC436-13F4-4717-B82E-A506BA4F2345}"/>
              </a:ext>
            </a:extLst>
          </p:cNvPr>
          <p:cNvGrpSpPr/>
          <p:nvPr/>
        </p:nvGrpSpPr>
        <p:grpSpPr>
          <a:xfrm>
            <a:off x="5037896" y="1943100"/>
            <a:ext cx="2116210" cy="2116209"/>
            <a:chOff x="5037896" y="1943100"/>
            <a:chExt cx="2116210" cy="2116209"/>
          </a:xfrm>
        </p:grpSpPr>
        <p:grpSp>
          <p:nvGrpSpPr>
            <p:cNvPr id="82" name="Group 50">
              <a:extLst>
                <a:ext uri="{FF2B5EF4-FFF2-40B4-BE49-F238E27FC236}">
                  <a16:creationId xmlns:a16="http://schemas.microsoft.com/office/drawing/2014/main" id="{20421956-834B-4480-99E6-E057B5FB5CE9}"/>
                </a:ext>
              </a:extLst>
            </p:cNvPr>
            <p:cNvGrpSpPr/>
            <p:nvPr/>
          </p:nvGrpSpPr>
          <p:grpSpPr>
            <a:xfrm>
              <a:off x="5037896" y="1943100"/>
              <a:ext cx="2116210" cy="2116209"/>
              <a:chOff x="5037897" y="1943100"/>
              <a:chExt cx="2116210" cy="2116209"/>
            </a:xfrm>
          </p:grpSpPr>
          <p:sp>
            <p:nvSpPr>
              <p:cNvPr id="83" name="ïṩľïḓê">
                <a:extLst>
                  <a:ext uri="{FF2B5EF4-FFF2-40B4-BE49-F238E27FC236}">
                    <a16:creationId xmlns:a16="http://schemas.microsoft.com/office/drawing/2014/main" id="{84D42A18-9804-43A3-99D1-FCA047FC1462}"/>
                  </a:ext>
                </a:extLst>
              </p:cNvPr>
              <p:cNvSpPr/>
              <p:nvPr/>
            </p:nvSpPr>
            <p:spPr>
              <a:xfrm>
                <a:off x="5037897" y="1943100"/>
                <a:ext cx="2116210" cy="2116209"/>
              </a:xfrm>
              <a:prstGeom prst="ellipse">
                <a:avLst/>
              </a:prstGeom>
              <a:gradFill flip="none" rotWithShape="1">
                <a:gsLst>
                  <a:gs pos="0">
                    <a:schemeClr val="accent1"/>
                  </a:gs>
                  <a:gs pos="99000">
                    <a:schemeClr val="accent2"/>
                  </a:gs>
                </a:gsLst>
                <a:lin ang="2700000" scaled="1"/>
                <a:tileRect/>
              </a:gradFill>
              <a:ln w="1905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dirty="0">
                  <a:solidFill>
                    <a:schemeClr val="tx1"/>
                  </a:solidFill>
                  <a:cs typeface="+mn-ea"/>
                  <a:sym typeface="+mn-lt"/>
                </a:endParaRPr>
              </a:p>
            </p:txBody>
          </p:sp>
          <p:sp>
            <p:nvSpPr>
              <p:cNvPr id="84" name="išľïḓé">
                <a:extLst>
                  <a:ext uri="{FF2B5EF4-FFF2-40B4-BE49-F238E27FC236}">
                    <a16:creationId xmlns:a16="http://schemas.microsoft.com/office/drawing/2014/main" id="{C3568D0F-2935-4BAE-8F5C-37292D2EE5D4}"/>
                  </a:ext>
                </a:extLst>
              </p:cNvPr>
              <p:cNvSpPr/>
              <p:nvPr/>
            </p:nvSpPr>
            <p:spPr>
              <a:xfrm>
                <a:off x="5660180" y="2563326"/>
                <a:ext cx="871640" cy="875758"/>
              </a:xfrm>
              <a:custGeom>
                <a:avLst/>
                <a:gdLst>
                  <a:gd name="connsiteX0" fmla="*/ 439132 w 605203"/>
                  <a:gd name="connsiteY0" fmla="*/ 370776 h 608062"/>
                  <a:gd name="connsiteX1" fmla="*/ 376689 w 605203"/>
                  <a:gd name="connsiteY1" fmla="*/ 432986 h 608062"/>
                  <a:gd name="connsiteX2" fmla="*/ 439132 w 605203"/>
                  <a:gd name="connsiteY2" fmla="*/ 495196 h 608062"/>
                  <a:gd name="connsiteX3" fmla="*/ 501427 w 605203"/>
                  <a:gd name="connsiteY3" fmla="*/ 432986 h 608062"/>
                  <a:gd name="connsiteX4" fmla="*/ 439132 w 605203"/>
                  <a:gd name="connsiteY4" fmla="*/ 370776 h 608062"/>
                  <a:gd name="connsiteX5" fmla="*/ 413473 w 605203"/>
                  <a:gd name="connsiteY5" fmla="*/ 258058 h 608062"/>
                  <a:gd name="connsiteX6" fmla="*/ 464643 w 605203"/>
                  <a:gd name="connsiteY6" fmla="*/ 258058 h 608062"/>
                  <a:gd name="connsiteX7" fmla="*/ 475916 w 605203"/>
                  <a:gd name="connsiteY7" fmla="*/ 267241 h 608062"/>
                  <a:gd name="connsiteX8" fmla="*/ 482739 w 605203"/>
                  <a:gd name="connsiteY8" fmla="*/ 299976 h 608062"/>
                  <a:gd name="connsiteX9" fmla="*/ 532575 w 605203"/>
                  <a:gd name="connsiteY9" fmla="*/ 328859 h 608062"/>
                  <a:gd name="connsiteX10" fmla="*/ 564316 w 605203"/>
                  <a:gd name="connsiteY10" fmla="*/ 318194 h 608062"/>
                  <a:gd name="connsiteX11" fmla="*/ 578110 w 605203"/>
                  <a:gd name="connsiteY11" fmla="*/ 323378 h 608062"/>
                  <a:gd name="connsiteX12" fmla="*/ 603621 w 605203"/>
                  <a:gd name="connsiteY12" fmla="*/ 367666 h 608062"/>
                  <a:gd name="connsiteX13" fmla="*/ 601248 w 605203"/>
                  <a:gd name="connsiteY13" fmla="*/ 382033 h 608062"/>
                  <a:gd name="connsiteX14" fmla="*/ 576330 w 605203"/>
                  <a:gd name="connsiteY14" fmla="*/ 404251 h 608062"/>
                  <a:gd name="connsiteX15" fmla="*/ 579296 w 605203"/>
                  <a:gd name="connsiteY15" fmla="*/ 432986 h 608062"/>
                  <a:gd name="connsiteX16" fmla="*/ 576330 w 605203"/>
                  <a:gd name="connsiteY16" fmla="*/ 461869 h 608062"/>
                  <a:gd name="connsiteX17" fmla="*/ 601248 w 605203"/>
                  <a:gd name="connsiteY17" fmla="*/ 483939 h 608062"/>
                  <a:gd name="connsiteX18" fmla="*/ 603621 w 605203"/>
                  <a:gd name="connsiteY18" fmla="*/ 498454 h 608062"/>
                  <a:gd name="connsiteX19" fmla="*/ 578110 w 605203"/>
                  <a:gd name="connsiteY19" fmla="*/ 542594 h 608062"/>
                  <a:gd name="connsiteX20" fmla="*/ 564316 w 605203"/>
                  <a:gd name="connsiteY20" fmla="*/ 547778 h 608062"/>
                  <a:gd name="connsiteX21" fmla="*/ 532575 w 605203"/>
                  <a:gd name="connsiteY21" fmla="*/ 537262 h 608062"/>
                  <a:gd name="connsiteX22" fmla="*/ 482739 w 605203"/>
                  <a:gd name="connsiteY22" fmla="*/ 566145 h 608062"/>
                  <a:gd name="connsiteX23" fmla="*/ 476064 w 605203"/>
                  <a:gd name="connsiteY23" fmla="*/ 598879 h 608062"/>
                  <a:gd name="connsiteX24" fmla="*/ 464643 w 605203"/>
                  <a:gd name="connsiteY24" fmla="*/ 608062 h 608062"/>
                  <a:gd name="connsiteX25" fmla="*/ 413473 w 605203"/>
                  <a:gd name="connsiteY25" fmla="*/ 608062 h 608062"/>
                  <a:gd name="connsiteX26" fmla="*/ 402200 w 605203"/>
                  <a:gd name="connsiteY26" fmla="*/ 598879 h 608062"/>
                  <a:gd name="connsiteX27" fmla="*/ 395377 w 605203"/>
                  <a:gd name="connsiteY27" fmla="*/ 566145 h 608062"/>
                  <a:gd name="connsiteX28" fmla="*/ 345541 w 605203"/>
                  <a:gd name="connsiteY28" fmla="*/ 537262 h 608062"/>
                  <a:gd name="connsiteX29" fmla="*/ 313800 w 605203"/>
                  <a:gd name="connsiteY29" fmla="*/ 547926 h 608062"/>
                  <a:gd name="connsiteX30" fmla="*/ 300006 w 605203"/>
                  <a:gd name="connsiteY30" fmla="*/ 542594 h 608062"/>
                  <a:gd name="connsiteX31" fmla="*/ 274495 w 605203"/>
                  <a:gd name="connsiteY31" fmla="*/ 498454 h 608062"/>
                  <a:gd name="connsiteX32" fmla="*/ 276868 w 605203"/>
                  <a:gd name="connsiteY32" fmla="*/ 483939 h 608062"/>
                  <a:gd name="connsiteX33" fmla="*/ 301786 w 605203"/>
                  <a:gd name="connsiteY33" fmla="*/ 461869 h 608062"/>
                  <a:gd name="connsiteX34" fmla="*/ 298820 w 605203"/>
                  <a:gd name="connsiteY34" fmla="*/ 432986 h 608062"/>
                  <a:gd name="connsiteX35" fmla="*/ 301786 w 605203"/>
                  <a:gd name="connsiteY35" fmla="*/ 404251 h 608062"/>
                  <a:gd name="connsiteX36" fmla="*/ 276868 w 605203"/>
                  <a:gd name="connsiteY36" fmla="*/ 382033 h 608062"/>
                  <a:gd name="connsiteX37" fmla="*/ 274495 w 605203"/>
                  <a:gd name="connsiteY37" fmla="*/ 367666 h 608062"/>
                  <a:gd name="connsiteX38" fmla="*/ 300006 w 605203"/>
                  <a:gd name="connsiteY38" fmla="*/ 323378 h 608062"/>
                  <a:gd name="connsiteX39" fmla="*/ 313800 w 605203"/>
                  <a:gd name="connsiteY39" fmla="*/ 318194 h 608062"/>
                  <a:gd name="connsiteX40" fmla="*/ 345541 w 605203"/>
                  <a:gd name="connsiteY40" fmla="*/ 328859 h 608062"/>
                  <a:gd name="connsiteX41" fmla="*/ 395377 w 605203"/>
                  <a:gd name="connsiteY41" fmla="*/ 299976 h 608062"/>
                  <a:gd name="connsiteX42" fmla="*/ 402200 w 605203"/>
                  <a:gd name="connsiteY42" fmla="*/ 267241 h 608062"/>
                  <a:gd name="connsiteX43" fmla="*/ 413473 w 605203"/>
                  <a:gd name="connsiteY43" fmla="*/ 258058 h 608062"/>
                  <a:gd name="connsiteX44" fmla="*/ 53557 w 605203"/>
                  <a:gd name="connsiteY44" fmla="*/ 194931 h 608062"/>
                  <a:gd name="connsiteX45" fmla="*/ 43469 w 605203"/>
                  <a:gd name="connsiteY45" fmla="*/ 209150 h 608062"/>
                  <a:gd name="connsiteX46" fmla="*/ 197759 w 605203"/>
                  <a:gd name="connsiteY46" fmla="*/ 257735 h 608062"/>
                  <a:gd name="connsiteX47" fmla="*/ 351902 w 605203"/>
                  <a:gd name="connsiteY47" fmla="*/ 209150 h 608062"/>
                  <a:gd name="connsiteX48" fmla="*/ 341962 w 605203"/>
                  <a:gd name="connsiteY48" fmla="*/ 194931 h 608062"/>
                  <a:gd name="connsiteX49" fmla="*/ 197759 w 605203"/>
                  <a:gd name="connsiteY49" fmla="*/ 222482 h 608062"/>
                  <a:gd name="connsiteX50" fmla="*/ 53557 w 605203"/>
                  <a:gd name="connsiteY50" fmla="*/ 194931 h 608062"/>
                  <a:gd name="connsiteX51" fmla="*/ 197759 w 605203"/>
                  <a:gd name="connsiteY51" fmla="*/ 43548 h 608062"/>
                  <a:gd name="connsiteX52" fmla="*/ 43469 w 605203"/>
                  <a:gd name="connsiteY52" fmla="*/ 91985 h 608062"/>
                  <a:gd name="connsiteX53" fmla="*/ 197759 w 605203"/>
                  <a:gd name="connsiteY53" fmla="*/ 140569 h 608062"/>
                  <a:gd name="connsiteX54" fmla="*/ 351902 w 605203"/>
                  <a:gd name="connsiteY54" fmla="*/ 91985 h 608062"/>
                  <a:gd name="connsiteX55" fmla="*/ 197759 w 605203"/>
                  <a:gd name="connsiteY55" fmla="*/ 43548 h 608062"/>
                  <a:gd name="connsiteX56" fmla="*/ 197759 w 605203"/>
                  <a:gd name="connsiteY56" fmla="*/ 0 h 608062"/>
                  <a:gd name="connsiteX57" fmla="*/ 395519 w 605203"/>
                  <a:gd name="connsiteY57" fmla="*/ 91985 h 608062"/>
                  <a:gd name="connsiteX58" fmla="*/ 395519 w 605203"/>
                  <a:gd name="connsiteY58" fmla="*/ 140421 h 608062"/>
                  <a:gd name="connsiteX59" fmla="*/ 378606 w 605203"/>
                  <a:gd name="connsiteY59" fmla="*/ 170194 h 608062"/>
                  <a:gd name="connsiteX60" fmla="*/ 395519 w 605203"/>
                  <a:gd name="connsiteY60" fmla="*/ 209150 h 608062"/>
                  <a:gd name="connsiteX61" fmla="*/ 395519 w 605203"/>
                  <a:gd name="connsiteY61" fmla="*/ 229591 h 608062"/>
                  <a:gd name="connsiteX62" fmla="*/ 365106 w 605203"/>
                  <a:gd name="connsiteY62" fmla="*/ 261290 h 608062"/>
                  <a:gd name="connsiteX63" fmla="*/ 361694 w 605203"/>
                  <a:gd name="connsiteY63" fmla="*/ 278176 h 608062"/>
                  <a:gd name="connsiteX64" fmla="*/ 331726 w 605203"/>
                  <a:gd name="connsiteY64" fmla="*/ 295507 h 608062"/>
                  <a:gd name="connsiteX65" fmla="*/ 315110 w 605203"/>
                  <a:gd name="connsiteY65" fmla="*/ 290026 h 608062"/>
                  <a:gd name="connsiteX66" fmla="*/ 302203 w 605203"/>
                  <a:gd name="connsiteY66" fmla="*/ 287952 h 608062"/>
                  <a:gd name="connsiteX67" fmla="*/ 266449 w 605203"/>
                  <a:gd name="connsiteY67" fmla="*/ 308542 h 608062"/>
                  <a:gd name="connsiteX68" fmla="*/ 250278 w 605203"/>
                  <a:gd name="connsiteY68" fmla="*/ 336389 h 608062"/>
                  <a:gd name="connsiteX69" fmla="*/ 197759 w 605203"/>
                  <a:gd name="connsiteY69" fmla="*/ 339648 h 608062"/>
                  <a:gd name="connsiteX70" fmla="*/ 53557 w 605203"/>
                  <a:gd name="connsiteY70" fmla="*/ 312097 h 608062"/>
                  <a:gd name="connsiteX71" fmla="*/ 43469 w 605203"/>
                  <a:gd name="connsiteY71" fmla="*/ 326316 h 608062"/>
                  <a:gd name="connsiteX72" fmla="*/ 197759 w 605203"/>
                  <a:gd name="connsiteY72" fmla="*/ 374901 h 608062"/>
                  <a:gd name="connsiteX73" fmla="*/ 235294 w 605203"/>
                  <a:gd name="connsiteY73" fmla="*/ 373124 h 608062"/>
                  <a:gd name="connsiteX74" fmla="*/ 249239 w 605203"/>
                  <a:gd name="connsiteY74" fmla="*/ 404229 h 608062"/>
                  <a:gd name="connsiteX75" fmla="*/ 262146 w 605203"/>
                  <a:gd name="connsiteY75" fmla="*/ 415635 h 608062"/>
                  <a:gd name="connsiteX76" fmla="*/ 261256 w 605203"/>
                  <a:gd name="connsiteY76" fmla="*/ 432965 h 608062"/>
                  <a:gd name="connsiteX77" fmla="*/ 262146 w 605203"/>
                  <a:gd name="connsiteY77" fmla="*/ 450296 h 608062"/>
                  <a:gd name="connsiteX78" fmla="*/ 260069 w 605203"/>
                  <a:gd name="connsiteY78" fmla="*/ 452222 h 608062"/>
                  <a:gd name="connsiteX79" fmla="*/ 197759 w 605203"/>
                  <a:gd name="connsiteY79" fmla="*/ 456813 h 608062"/>
                  <a:gd name="connsiteX80" fmla="*/ 53557 w 605203"/>
                  <a:gd name="connsiteY80" fmla="*/ 429262 h 608062"/>
                  <a:gd name="connsiteX81" fmla="*/ 43469 w 605203"/>
                  <a:gd name="connsiteY81" fmla="*/ 443482 h 608062"/>
                  <a:gd name="connsiteX82" fmla="*/ 197759 w 605203"/>
                  <a:gd name="connsiteY82" fmla="*/ 492067 h 608062"/>
                  <a:gd name="connsiteX83" fmla="*/ 235442 w 605203"/>
                  <a:gd name="connsiteY83" fmla="*/ 490289 h 608062"/>
                  <a:gd name="connsiteX84" fmla="*/ 240931 w 605203"/>
                  <a:gd name="connsiteY84" fmla="*/ 513248 h 608062"/>
                  <a:gd name="connsiteX85" fmla="*/ 266449 w 605203"/>
                  <a:gd name="connsiteY85" fmla="*/ 557389 h 608062"/>
                  <a:gd name="connsiteX86" fmla="*/ 274163 w 605203"/>
                  <a:gd name="connsiteY86" fmla="*/ 567165 h 608062"/>
                  <a:gd name="connsiteX87" fmla="*/ 197759 w 605203"/>
                  <a:gd name="connsiteY87" fmla="*/ 573979 h 608062"/>
                  <a:gd name="connsiteX88" fmla="*/ 148 w 605203"/>
                  <a:gd name="connsiteY88" fmla="*/ 491919 h 608062"/>
                  <a:gd name="connsiteX89" fmla="*/ 0 w 605203"/>
                  <a:gd name="connsiteY89" fmla="*/ 490882 h 608062"/>
                  <a:gd name="connsiteX90" fmla="*/ 0 w 605203"/>
                  <a:gd name="connsiteY90" fmla="*/ 443482 h 608062"/>
                  <a:gd name="connsiteX91" fmla="*/ 16913 w 605203"/>
                  <a:gd name="connsiteY91" fmla="*/ 404526 h 608062"/>
                  <a:gd name="connsiteX92" fmla="*/ 148 w 605203"/>
                  <a:gd name="connsiteY92" fmla="*/ 374753 h 608062"/>
                  <a:gd name="connsiteX93" fmla="*/ 0 w 605203"/>
                  <a:gd name="connsiteY93" fmla="*/ 373716 h 608062"/>
                  <a:gd name="connsiteX94" fmla="*/ 0 w 605203"/>
                  <a:gd name="connsiteY94" fmla="*/ 326316 h 608062"/>
                  <a:gd name="connsiteX95" fmla="*/ 16913 w 605203"/>
                  <a:gd name="connsiteY95" fmla="*/ 287360 h 608062"/>
                  <a:gd name="connsiteX96" fmla="*/ 148 w 605203"/>
                  <a:gd name="connsiteY96" fmla="*/ 257587 h 608062"/>
                  <a:gd name="connsiteX97" fmla="*/ 0 w 605203"/>
                  <a:gd name="connsiteY97" fmla="*/ 256698 h 608062"/>
                  <a:gd name="connsiteX98" fmla="*/ 0 w 605203"/>
                  <a:gd name="connsiteY98" fmla="*/ 209150 h 608062"/>
                  <a:gd name="connsiteX99" fmla="*/ 16913 w 605203"/>
                  <a:gd name="connsiteY99" fmla="*/ 170194 h 608062"/>
                  <a:gd name="connsiteX100" fmla="*/ 148 w 605203"/>
                  <a:gd name="connsiteY100" fmla="*/ 140421 h 608062"/>
                  <a:gd name="connsiteX101" fmla="*/ 0 w 605203"/>
                  <a:gd name="connsiteY101" fmla="*/ 139532 h 608062"/>
                  <a:gd name="connsiteX102" fmla="*/ 0 w 605203"/>
                  <a:gd name="connsiteY102" fmla="*/ 91985 h 608062"/>
                  <a:gd name="connsiteX103" fmla="*/ 197759 w 605203"/>
                  <a:gd name="connsiteY103"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5203" h="608062">
                    <a:moveTo>
                      <a:pt x="439132" y="370776"/>
                    </a:moveTo>
                    <a:cubicBezTo>
                      <a:pt x="404722" y="370776"/>
                      <a:pt x="376689" y="398771"/>
                      <a:pt x="376689" y="432986"/>
                    </a:cubicBezTo>
                    <a:cubicBezTo>
                      <a:pt x="376689" y="467350"/>
                      <a:pt x="404722" y="495196"/>
                      <a:pt x="439132" y="495196"/>
                    </a:cubicBezTo>
                    <a:cubicBezTo>
                      <a:pt x="473394" y="495196"/>
                      <a:pt x="501427" y="467350"/>
                      <a:pt x="501427" y="432986"/>
                    </a:cubicBezTo>
                    <a:cubicBezTo>
                      <a:pt x="501427" y="398771"/>
                      <a:pt x="473394" y="370776"/>
                      <a:pt x="439132" y="370776"/>
                    </a:cubicBezTo>
                    <a:close/>
                    <a:moveTo>
                      <a:pt x="413473" y="258058"/>
                    </a:moveTo>
                    <a:lnTo>
                      <a:pt x="464643" y="258058"/>
                    </a:lnTo>
                    <a:cubicBezTo>
                      <a:pt x="470131" y="258058"/>
                      <a:pt x="474878" y="261909"/>
                      <a:pt x="475916" y="267241"/>
                    </a:cubicBezTo>
                    <a:lnTo>
                      <a:pt x="482739" y="299976"/>
                    </a:lnTo>
                    <a:cubicBezTo>
                      <a:pt x="501279" y="306049"/>
                      <a:pt x="518188" y="315972"/>
                      <a:pt x="532575" y="328859"/>
                    </a:cubicBezTo>
                    <a:lnTo>
                      <a:pt x="564316" y="318194"/>
                    </a:lnTo>
                    <a:cubicBezTo>
                      <a:pt x="569655" y="316417"/>
                      <a:pt x="575291" y="318639"/>
                      <a:pt x="578110" y="323378"/>
                    </a:cubicBezTo>
                    <a:lnTo>
                      <a:pt x="603621" y="367666"/>
                    </a:lnTo>
                    <a:cubicBezTo>
                      <a:pt x="606439" y="372406"/>
                      <a:pt x="605401" y="378478"/>
                      <a:pt x="601248" y="382033"/>
                    </a:cubicBezTo>
                    <a:lnTo>
                      <a:pt x="576330" y="404251"/>
                    </a:lnTo>
                    <a:cubicBezTo>
                      <a:pt x="578258" y="413583"/>
                      <a:pt x="579296" y="423210"/>
                      <a:pt x="579296" y="432986"/>
                    </a:cubicBezTo>
                    <a:cubicBezTo>
                      <a:pt x="579296" y="442910"/>
                      <a:pt x="578258" y="452538"/>
                      <a:pt x="576330" y="461869"/>
                    </a:cubicBezTo>
                    <a:lnTo>
                      <a:pt x="601248" y="483939"/>
                    </a:lnTo>
                    <a:cubicBezTo>
                      <a:pt x="605401" y="487642"/>
                      <a:pt x="606439" y="493715"/>
                      <a:pt x="603621" y="498454"/>
                    </a:cubicBezTo>
                    <a:lnTo>
                      <a:pt x="578110" y="542594"/>
                    </a:lnTo>
                    <a:cubicBezTo>
                      <a:pt x="575291" y="547334"/>
                      <a:pt x="569655" y="549555"/>
                      <a:pt x="564316" y="547778"/>
                    </a:cubicBezTo>
                    <a:lnTo>
                      <a:pt x="532575" y="537262"/>
                    </a:lnTo>
                    <a:cubicBezTo>
                      <a:pt x="518336" y="550000"/>
                      <a:pt x="501279" y="559924"/>
                      <a:pt x="482739" y="566145"/>
                    </a:cubicBezTo>
                    <a:lnTo>
                      <a:pt x="476064" y="598879"/>
                    </a:lnTo>
                    <a:cubicBezTo>
                      <a:pt x="474878" y="604211"/>
                      <a:pt x="470131" y="608062"/>
                      <a:pt x="464643" y="608062"/>
                    </a:cubicBezTo>
                    <a:lnTo>
                      <a:pt x="413473" y="608062"/>
                    </a:lnTo>
                    <a:cubicBezTo>
                      <a:pt x="407985" y="608062"/>
                      <a:pt x="403238" y="604211"/>
                      <a:pt x="402200" y="598879"/>
                    </a:cubicBezTo>
                    <a:lnTo>
                      <a:pt x="395377" y="566145"/>
                    </a:lnTo>
                    <a:cubicBezTo>
                      <a:pt x="376837" y="559924"/>
                      <a:pt x="359928" y="550148"/>
                      <a:pt x="345541" y="537262"/>
                    </a:cubicBezTo>
                    <a:lnTo>
                      <a:pt x="313800" y="547926"/>
                    </a:lnTo>
                    <a:cubicBezTo>
                      <a:pt x="308609" y="549555"/>
                      <a:pt x="302825" y="547482"/>
                      <a:pt x="300006" y="542594"/>
                    </a:cubicBezTo>
                    <a:lnTo>
                      <a:pt x="274495" y="498454"/>
                    </a:lnTo>
                    <a:cubicBezTo>
                      <a:pt x="271825" y="493715"/>
                      <a:pt x="272715" y="487642"/>
                      <a:pt x="276868" y="483939"/>
                    </a:cubicBezTo>
                    <a:lnTo>
                      <a:pt x="301786" y="461869"/>
                    </a:lnTo>
                    <a:cubicBezTo>
                      <a:pt x="299858" y="452538"/>
                      <a:pt x="298820" y="442910"/>
                      <a:pt x="298820" y="432986"/>
                    </a:cubicBezTo>
                    <a:cubicBezTo>
                      <a:pt x="298820" y="423210"/>
                      <a:pt x="299858" y="413583"/>
                      <a:pt x="301786" y="404251"/>
                    </a:cubicBezTo>
                    <a:lnTo>
                      <a:pt x="276868" y="382033"/>
                    </a:lnTo>
                    <a:cubicBezTo>
                      <a:pt x="272715" y="378478"/>
                      <a:pt x="271677" y="372406"/>
                      <a:pt x="274495" y="367666"/>
                    </a:cubicBezTo>
                    <a:lnTo>
                      <a:pt x="300006" y="323378"/>
                    </a:lnTo>
                    <a:cubicBezTo>
                      <a:pt x="302825" y="318639"/>
                      <a:pt x="308461" y="316565"/>
                      <a:pt x="313800" y="318194"/>
                    </a:cubicBezTo>
                    <a:lnTo>
                      <a:pt x="345541" y="328859"/>
                    </a:lnTo>
                    <a:cubicBezTo>
                      <a:pt x="359928" y="315972"/>
                      <a:pt x="376837" y="306049"/>
                      <a:pt x="395377" y="299976"/>
                    </a:cubicBezTo>
                    <a:lnTo>
                      <a:pt x="402200" y="267241"/>
                    </a:lnTo>
                    <a:cubicBezTo>
                      <a:pt x="403238" y="261909"/>
                      <a:pt x="407985" y="258058"/>
                      <a:pt x="413473" y="258058"/>
                    </a:cubicBezTo>
                    <a:close/>
                    <a:moveTo>
                      <a:pt x="53557" y="194931"/>
                    </a:moveTo>
                    <a:cubicBezTo>
                      <a:pt x="47029" y="200115"/>
                      <a:pt x="43469" y="205003"/>
                      <a:pt x="43469" y="209150"/>
                    </a:cubicBezTo>
                    <a:cubicBezTo>
                      <a:pt x="43469" y="226333"/>
                      <a:pt x="102069" y="257735"/>
                      <a:pt x="197759" y="257735"/>
                    </a:cubicBezTo>
                    <a:cubicBezTo>
                      <a:pt x="293450" y="257735"/>
                      <a:pt x="351902" y="226333"/>
                      <a:pt x="351902" y="209150"/>
                    </a:cubicBezTo>
                    <a:cubicBezTo>
                      <a:pt x="351902" y="205151"/>
                      <a:pt x="348490" y="200115"/>
                      <a:pt x="341962" y="194931"/>
                    </a:cubicBezTo>
                    <a:cubicBezTo>
                      <a:pt x="303389" y="213150"/>
                      <a:pt x="249388" y="222482"/>
                      <a:pt x="197759" y="222482"/>
                    </a:cubicBezTo>
                    <a:cubicBezTo>
                      <a:pt x="146131" y="222482"/>
                      <a:pt x="92130" y="213150"/>
                      <a:pt x="53557" y="194931"/>
                    </a:cubicBezTo>
                    <a:close/>
                    <a:moveTo>
                      <a:pt x="197759" y="43548"/>
                    </a:moveTo>
                    <a:cubicBezTo>
                      <a:pt x="102069" y="43548"/>
                      <a:pt x="43469" y="74950"/>
                      <a:pt x="43469" y="91985"/>
                    </a:cubicBezTo>
                    <a:cubicBezTo>
                      <a:pt x="43469" y="109167"/>
                      <a:pt x="102069" y="140569"/>
                      <a:pt x="197759" y="140569"/>
                    </a:cubicBezTo>
                    <a:cubicBezTo>
                      <a:pt x="293450" y="140569"/>
                      <a:pt x="351902" y="109167"/>
                      <a:pt x="351902" y="91985"/>
                    </a:cubicBezTo>
                    <a:cubicBezTo>
                      <a:pt x="351902" y="74950"/>
                      <a:pt x="293450" y="43548"/>
                      <a:pt x="197759" y="43548"/>
                    </a:cubicBezTo>
                    <a:close/>
                    <a:moveTo>
                      <a:pt x="197759" y="0"/>
                    </a:moveTo>
                    <a:cubicBezTo>
                      <a:pt x="293598" y="0"/>
                      <a:pt x="395519" y="32291"/>
                      <a:pt x="395519" y="91985"/>
                    </a:cubicBezTo>
                    <a:lnTo>
                      <a:pt x="395519" y="140421"/>
                    </a:lnTo>
                    <a:cubicBezTo>
                      <a:pt x="393294" y="151530"/>
                      <a:pt x="387359" y="161455"/>
                      <a:pt x="378606" y="170194"/>
                    </a:cubicBezTo>
                    <a:cubicBezTo>
                      <a:pt x="389436" y="181599"/>
                      <a:pt x="395519" y="194486"/>
                      <a:pt x="395519" y="209150"/>
                    </a:cubicBezTo>
                    <a:lnTo>
                      <a:pt x="395519" y="229591"/>
                    </a:lnTo>
                    <a:cubicBezTo>
                      <a:pt x="380535" y="233443"/>
                      <a:pt x="368370" y="245589"/>
                      <a:pt x="365106" y="261290"/>
                    </a:cubicBezTo>
                    <a:lnTo>
                      <a:pt x="361694" y="278176"/>
                    </a:lnTo>
                    <a:cubicBezTo>
                      <a:pt x="351160" y="282916"/>
                      <a:pt x="341072" y="288693"/>
                      <a:pt x="331726" y="295507"/>
                    </a:cubicBezTo>
                    <a:lnTo>
                      <a:pt x="315110" y="290026"/>
                    </a:lnTo>
                    <a:cubicBezTo>
                      <a:pt x="310956" y="288693"/>
                      <a:pt x="306653" y="287952"/>
                      <a:pt x="302203" y="287952"/>
                    </a:cubicBezTo>
                    <a:cubicBezTo>
                      <a:pt x="287515" y="287952"/>
                      <a:pt x="273718" y="295951"/>
                      <a:pt x="266449" y="308542"/>
                    </a:cubicBezTo>
                    <a:lnTo>
                      <a:pt x="250278" y="336389"/>
                    </a:lnTo>
                    <a:cubicBezTo>
                      <a:pt x="233068" y="338463"/>
                      <a:pt x="215266" y="339648"/>
                      <a:pt x="197759" y="339648"/>
                    </a:cubicBezTo>
                    <a:cubicBezTo>
                      <a:pt x="146131" y="339648"/>
                      <a:pt x="92130" y="330316"/>
                      <a:pt x="53557" y="312097"/>
                    </a:cubicBezTo>
                    <a:cubicBezTo>
                      <a:pt x="47029" y="317281"/>
                      <a:pt x="43469" y="322169"/>
                      <a:pt x="43469" y="326316"/>
                    </a:cubicBezTo>
                    <a:cubicBezTo>
                      <a:pt x="43469" y="343499"/>
                      <a:pt x="102069" y="374901"/>
                      <a:pt x="197759" y="374901"/>
                    </a:cubicBezTo>
                    <a:cubicBezTo>
                      <a:pt x="210963" y="374901"/>
                      <a:pt x="223574" y="374309"/>
                      <a:pt x="235294" y="373124"/>
                    </a:cubicBezTo>
                    <a:cubicBezTo>
                      <a:pt x="235294" y="384677"/>
                      <a:pt x="240041" y="396231"/>
                      <a:pt x="249239" y="404229"/>
                    </a:cubicBezTo>
                    <a:lnTo>
                      <a:pt x="262146" y="415635"/>
                    </a:lnTo>
                    <a:cubicBezTo>
                      <a:pt x="261553" y="421412"/>
                      <a:pt x="261256" y="427189"/>
                      <a:pt x="261256" y="432965"/>
                    </a:cubicBezTo>
                    <a:cubicBezTo>
                      <a:pt x="261256" y="438742"/>
                      <a:pt x="261553" y="444667"/>
                      <a:pt x="262146" y="450296"/>
                    </a:cubicBezTo>
                    <a:lnTo>
                      <a:pt x="260069" y="452222"/>
                    </a:lnTo>
                    <a:cubicBezTo>
                      <a:pt x="239596" y="455184"/>
                      <a:pt x="218529" y="456813"/>
                      <a:pt x="197759" y="456813"/>
                    </a:cubicBezTo>
                    <a:cubicBezTo>
                      <a:pt x="146131" y="456813"/>
                      <a:pt x="92130" y="447482"/>
                      <a:pt x="53557" y="429262"/>
                    </a:cubicBezTo>
                    <a:cubicBezTo>
                      <a:pt x="47029" y="434447"/>
                      <a:pt x="43469" y="439335"/>
                      <a:pt x="43469" y="443482"/>
                    </a:cubicBezTo>
                    <a:cubicBezTo>
                      <a:pt x="43469" y="460665"/>
                      <a:pt x="102069" y="492067"/>
                      <a:pt x="197759" y="492067"/>
                    </a:cubicBezTo>
                    <a:cubicBezTo>
                      <a:pt x="211112" y="492067"/>
                      <a:pt x="223574" y="491474"/>
                      <a:pt x="235442" y="490289"/>
                    </a:cubicBezTo>
                    <a:cubicBezTo>
                      <a:pt x="234997" y="498140"/>
                      <a:pt x="236777" y="506139"/>
                      <a:pt x="240931" y="513248"/>
                    </a:cubicBezTo>
                    <a:lnTo>
                      <a:pt x="266449" y="557389"/>
                    </a:lnTo>
                    <a:cubicBezTo>
                      <a:pt x="268526" y="561092"/>
                      <a:pt x="271196" y="564351"/>
                      <a:pt x="274163" y="567165"/>
                    </a:cubicBezTo>
                    <a:cubicBezTo>
                      <a:pt x="249536" y="571609"/>
                      <a:pt x="223425" y="573979"/>
                      <a:pt x="197759" y="573979"/>
                    </a:cubicBezTo>
                    <a:cubicBezTo>
                      <a:pt x="108004" y="573979"/>
                      <a:pt x="11275" y="545836"/>
                      <a:pt x="148" y="491919"/>
                    </a:cubicBezTo>
                    <a:lnTo>
                      <a:pt x="0" y="490882"/>
                    </a:lnTo>
                    <a:lnTo>
                      <a:pt x="0" y="443482"/>
                    </a:lnTo>
                    <a:cubicBezTo>
                      <a:pt x="0" y="428818"/>
                      <a:pt x="6083" y="415783"/>
                      <a:pt x="16913" y="404526"/>
                    </a:cubicBezTo>
                    <a:cubicBezTo>
                      <a:pt x="8308" y="395638"/>
                      <a:pt x="2374" y="385714"/>
                      <a:pt x="148" y="374753"/>
                    </a:cubicBezTo>
                    <a:lnTo>
                      <a:pt x="0" y="373716"/>
                    </a:lnTo>
                    <a:lnTo>
                      <a:pt x="0" y="326316"/>
                    </a:lnTo>
                    <a:cubicBezTo>
                      <a:pt x="0" y="311652"/>
                      <a:pt x="6083" y="298617"/>
                      <a:pt x="16913" y="287360"/>
                    </a:cubicBezTo>
                    <a:cubicBezTo>
                      <a:pt x="8308" y="278473"/>
                      <a:pt x="2374" y="268548"/>
                      <a:pt x="148" y="257587"/>
                    </a:cubicBezTo>
                    <a:lnTo>
                      <a:pt x="0" y="256698"/>
                    </a:lnTo>
                    <a:lnTo>
                      <a:pt x="0" y="209150"/>
                    </a:lnTo>
                    <a:cubicBezTo>
                      <a:pt x="0" y="194486"/>
                      <a:pt x="6083" y="181451"/>
                      <a:pt x="16913" y="170194"/>
                    </a:cubicBezTo>
                    <a:cubicBezTo>
                      <a:pt x="8308" y="161306"/>
                      <a:pt x="2374" y="151530"/>
                      <a:pt x="148" y="140421"/>
                    </a:cubicBezTo>
                    <a:lnTo>
                      <a:pt x="0" y="139532"/>
                    </a:lnTo>
                    <a:lnTo>
                      <a:pt x="0" y="91985"/>
                    </a:lnTo>
                    <a:cubicBezTo>
                      <a:pt x="0" y="32291"/>
                      <a:pt x="101773" y="0"/>
                      <a:pt x="197759"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cs typeface="+mn-ea"/>
                  <a:sym typeface="+mn-lt"/>
                </a:endParaRPr>
              </a:p>
            </p:txBody>
          </p:sp>
        </p:grpSp>
        <p:sp>
          <p:nvSpPr>
            <p:cNvPr id="87" name="ïṩľïḓê">
              <a:extLst>
                <a:ext uri="{FF2B5EF4-FFF2-40B4-BE49-F238E27FC236}">
                  <a16:creationId xmlns:a16="http://schemas.microsoft.com/office/drawing/2014/main" id="{7569F860-80D8-4347-A15E-6D9AF0937AC2}"/>
                </a:ext>
              </a:extLst>
            </p:cNvPr>
            <p:cNvSpPr/>
            <p:nvPr/>
          </p:nvSpPr>
          <p:spPr>
            <a:xfrm>
              <a:off x="5114096" y="2019300"/>
              <a:ext cx="1963810" cy="1963809"/>
            </a:xfrm>
            <a:prstGeom prst="ellipse">
              <a:avLst/>
            </a:prstGeom>
            <a:noFill/>
            <a:ln w="1905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dirty="0">
                <a:solidFill>
                  <a:schemeClr val="tx1"/>
                </a:solidFill>
                <a:cs typeface="+mn-ea"/>
                <a:sym typeface="+mn-lt"/>
              </a:endParaRPr>
            </a:p>
          </p:txBody>
        </p:sp>
      </p:grpSp>
      <p:grpSp>
        <p:nvGrpSpPr>
          <p:cNvPr id="90" name="组合 89">
            <a:extLst>
              <a:ext uri="{FF2B5EF4-FFF2-40B4-BE49-F238E27FC236}">
                <a16:creationId xmlns:a16="http://schemas.microsoft.com/office/drawing/2014/main" id="{94430554-6AD0-4FBF-8F9C-097BF5415069}"/>
              </a:ext>
            </a:extLst>
          </p:cNvPr>
          <p:cNvGrpSpPr/>
          <p:nvPr/>
        </p:nvGrpSpPr>
        <p:grpSpPr>
          <a:xfrm>
            <a:off x="8633616" y="1943100"/>
            <a:ext cx="2116210" cy="2116209"/>
            <a:chOff x="8633616" y="1943100"/>
            <a:chExt cx="2116210" cy="2116209"/>
          </a:xfrm>
        </p:grpSpPr>
        <p:grpSp>
          <p:nvGrpSpPr>
            <p:cNvPr id="76" name="Group 49">
              <a:extLst>
                <a:ext uri="{FF2B5EF4-FFF2-40B4-BE49-F238E27FC236}">
                  <a16:creationId xmlns:a16="http://schemas.microsoft.com/office/drawing/2014/main" id="{C40C0659-D04F-42C7-8F9B-EACA04642195}"/>
                </a:ext>
              </a:extLst>
            </p:cNvPr>
            <p:cNvGrpSpPr/>
            <p:nvPr/>
          </p:nvGrpSpPr>
          <p:grpSpPr>
            <a:xfrm>
              <a:off x="8633616" y="1943100"/>
              <a:ext cx="2116210" cy="2116209"/>
              <a:chOff x="8633616" y="1943100"/>
              <a:chExt cx="2116210" cy="2116209"/>
            </a:xfrm>
          </p:grpSpPr>
          <p:sp>
            <p:nvSpPr>
              <p:cNvPr id="77" name="îŝļïḓê">
                <a:extLst>
                  <a:ext uri="{FF2B5EF4-FFF2-40B4-BE49-F238E27FC236}">
                    <a16:creationId xmlns:a16="http://schemas.microsoft.com/office/drawing/2014/main" id="{EC5A6D05-BB33-4F40-90C9-8DC00CED7B3A}"/>
                  </a:ext>
                </a:extLst>
              </p:cNvPr>
              <p:cNvSpPr/>
              <p:nvPr/>
            </p:nvSpPr>
            <p:spPr>
              <a:xfrm>
                <a:off x="8633616" y="1943100"/>
                <a:ext cx="2116210" cy="2116209"/>
              </a:xfrm>
              <a:prstGeom prst="ellipse">
                <a:avLst/>
              </a:prstGeom>
              <a:gradFill flip="none" rotWithShape="1">
                <a:gsLst>
                  <a:gs pos="0">
                    <a:schemeClr val="accent1"/>
                  </a:gs>
                  <a:gs pos="99000">
                    <a:schemeClr val="accent2"/>
                  </a:gs>
                </a:gsLst>
                <a:lin ang="2700000" scaled="1"/>
                <a:tileRect/>
              </a:gradFill>
              <a:ln w="1905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cs typeface="+mn-ea"/>
                  <a:sym typeface="+mn-lt"/>
                </a:endParaRPr>
              </a:p>
            </p:txBody>
          </p:sp>
          <p:sp>
            <p:nvSpPr>
              <p:cNvPr id="78" name="ïṡḻîḓê">
                <a:extLst>
                  <a:ext uri="{FF2B5EF4-FFF2-40B4-BE49-F238E27FC236}">
                    <a16:creationId xmlns:a16="http://schemas.microsoft.com/office/drawing/2014/main" id="{B9C9D903-4092-4ED1-9F43-5F37B40C5617}"/>
                  </a:ext>
                </a:extLst>
              </p:cNvPr>
              <p:cNvSpPr/>
              <p:nvPr/>
            </p:nvSpPr>
            <p:spPr>
              <a:xfrm>
                <a:off x="9253843" y="2624943"/>
                <a:ext cx="875755" cy="752522"/>
              </a:xfrm>
              <a:custGeom>
                <a:avLst/>
                <a:gdLst>
                  <a:gd name="connsiteX0" fmla="*/ 389492 w 608271"/>
                  <a:gd name="connsiteY0" fmla="*/ 248491 h 522678"/>
                  <a:gd name="connsiteX1" fmla="*/ 481825 w 608271"/>
                  <a:gd name="connsiteY1" fmla="*/ 293892 h 522678"/>
                  <a:gd name="connsiteX2" fmla="*/ 604637 w 608271"/>
                  <a:gd name="connsiteY2" fmla="*/ 486497 h 522678"/>
                  <a:gd name="connsiteX3" fmla="*/ 605332 w 608271"/>
                  <a:gd name="connsiteY3" fmla="*/ 510486 h 522678"/>
                  <a:gd name="connsiteX4" fmla="*/ 584681 w 608271"/>
                  <a:gd name="connsiteY4" fmla="*/ 522678 h 522678"/>
                  <a:gd name="connsiteX5" fmla="*/ 467131 w 608271"/>
                  <a:gd name="connsiteY5" fmla="*/ 522381 h 522678"/>
                  <a:gd name="connsiteX6" fmla="*/ 441814 w 608271"/>
                  <a:gd name="connsiteY6" fmla="*/ 507115 h 522678"/>
                  <a:gd name="connsiteX7" fmla="*/ 385123 w 608271"/>
                  <a:gd name="connsiteY7" fmla="*/ 423451 h 522678"/>
                  <a:gd name="connsiteX8" fmla="*/ 148136 w 608271"/>
                  <a:gd name="connsiteY8" fmla="*/ 432472 h 522678"/>
                  <a:gd name="connsiteX9" fmla="*/ 123415 w 608271"/>
                  <a:gd name="connsiteY9" fmla="*/ 423650 h 522678"/>
                  <a:gd name="connsiteX10" fmla="*/ 11920 w 608271"/>
                  <a:gd name="connsiteY10" fmla="*/ 325117 h 522678"/>
                  <a:gd name="connsiteX11" fmla="*/ 8843 w 608271"/>
                  <a:gd name="connsiteY11" fmla="*/ 275454 h 522678"/>
                  <a:gd name="connsiteX12" fmla="*/ 58583 w 608271"/>
                  <a:gd name="connsiteY12" fmla="*/ 272381 h 522678"/>
                  <a:gd name="connsiteX13" fmla="*/ 159554 w 608271"/>
                  <a:gd name="connsiteY13" fmla="*/ 361596 h 522678"/>
                  <a:gd name="connsiteX14" fmla="*/ 378869 w 608271"/>
                  <a:gd name="connsiteY14" fmla="*/ 319863 h 522678"/>
                  <a:gd name="connsiteX15" fmla="*/ 250596 w 608271"/>
                  <a:gd name="connsiteY15" fmla="*/ 333741 h 522678"/>
                  <a:gd name="connsiteX16" fmla="*/ 211776 w 608271"/>
                  <a:gd name="connsiteY16" fmla="*/ 302615 h 522678"/>
                  <a:gd name="connsiteX17" fmla="*/ 242951 w 608271"/>
                  <a:gd name="connsiteY17" fmla="*/ 263757 h 522678"/>
                  <a:gd name="connsiteX18" fmla="*/ 389492 w 608271"/>
                  <a:gd name="connsiteY18" fmla="*/ 248491 h 522678"/>
                  <a:gd name="connsiteX19" fmla="*/ 22874 w 608271"/>
                  <a:gd name="connsiteY19" fmla="*/ 158631 h 522678"/>
                  <a:gd name="connsiteX20" fmla="*/ 352733 w 608271"/>
                  <a:gd name="connsiteY20" fmla="*/ 158631 h 522678"/>
                  <a:gd name="connsiteX21" fmla="*/ 372685 w 608271"/>
                  <a:gd name="connsiteY21" fmla="*/ 178545 h 522678"/>
                  <a:gd name="connsiteX22" fmla="*/ 372685 w 608271"/>
                  <a:gd name="connsiteY22" fmla="*/ 223129 h 522678"/>
                  <a:gd name="connsiteX23" fmla="*/ 240067 w 608271"/>
                  <a:gd name="connsiteY23" fmla="*/ 237495 h 522678"/>
                  <a:gd name="connsiteX24" fmla="*/ 187456 w 608271"/>
                  <a:gd name="connsiteY24" fmla="*/ 281485 h 522678"/>
                  <a:gd name="connsiteX25" fmla="*/ 108838 w 608271"/>
                  <a:gd name="connsiteY25" fmla="*/ 281485 h 522678"/>
                  <a:gd name="connsiteX26" fmla="*/ 76180 w 608271"/>
                  <a:gd name="connsiteY26" fmla="*/ 252654 h 522678"/>
                  <a:gd name="connsiteX27" fmla="*/ 2922 w 608271"/>
                  <a:gd name="connsiteY27" fmla="*/ 246313 h 522678"/>
                  <a:gd name="connsiteX28" fmla="*/ 2922 w 608271"/>
                  <a:gd name="connsiteY28" fmla="*/ 178545 h 522678"/>
                  <a:gd name="connsiteX29" fmla="*/ 22874 w 608271"/>
                  <a:gd name="connsiteY29" fmla="*/ 158631 h 522678"/>
                  <a:gd name="connsiteX30" fmla="*/ 22874 w 608271"/>
                  <a:gd name="connsiteY30" fmla="*/ 0 h 522678"/>
                  <a:gd name="connsiteX31" fmla="*/ 352733 w 608271"/>
                  <a:gd name="connsiteY31" fmla="*/ 0 h 522678"/>
                  <a:gd name="connsiteX32" fmla="*/ 372685 w 608271"/>
                  <a:gd name="connsiteY32" fmla="*/ 19925 h 522678"/>
                  <a:gd name="connsiteX33" fmla="*/ 372685 w 608271"/>
                  <a:gd name="connsiteY33" fmla="*/ 102999 h 522678"/>
                  <a:gd name="connsiteX34" fmla="*/ 352733 w 608271"/>
                  <a:gd name="connsiteY34" fmla="*/ 122925 h 522678"/>
                  <a:gd name="connsiteX35" fmla="*/ 22874 w 608271"/>
                  <a:gd name="connsiteY35" fmla="*/ 122925 h 522678"/>
                  <a:gd name="connsiteX36" fmla="*/ 2922 w 608271"/>
                  <a:gd name="connsiteY36" fmla="*/ 102999 h 522678"/>
                  <a:gd name="connsiteX37" fmla="*/ 2922 w 608271"/>
                  <a:gd name="connsiteY37" fmla="*/ 19925 h 522678"/>
                  <a:gd name="connsiteX38" fmla="*/ 22874 w 608271"/>
                  <a:gd name="connsiteY38" fmla="*/ 0 h 52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8271" h="522678">
                    <a:moveTo>
                      <a:pt x="389492" y="248491"/>
                    </a:moveTo>
                    <a:cubicBezTo>
                      <a:pt x="425432" y="248491"/>
                      <a:pt x="459883" y="265442"/>
                      <a:pt x="481825" y="293892"/>
                    </a:cubicBezTo>
                    <a:lnTo>
                      <a:pt x="604637" y="486497"/>
                    </a:lnTo>
                    <a:cubicBezTo>
                      <a:pt x="609204" y="493733"/>
                      <a:pt x="609502" y="502952"/>
                      <a:pt x="605332" y="510486"/>
                    </a:cubicBezTo>
                    <a:cubicBezTo>
                      <a:pt x="601162" y="518019"/>
                      <a:pt x="593319" y="522678"/>
                      <a:pt x="584681" y="522678"/>
                    </a:cubicBezTo>
                    <a:cubicBezTo>
                      <a:pt x="569888" y="522678"/>
                      <a:pt x="467131" y="522381"/>
                      <a:pt x="467131" y="522381"/>
                    </a:cubicBezTo>
                    <a:cubicBezTo>
                      <a:pt x="457203" y="521290"/>
                      <a:pt x="447771" y="516037"/>
                      <a:pt x="441814" y="507115"/>
                    </a:cubicBezTo>
                    <a:lnTo>
                      <a:pt x="385123" y="423451"/>
                    </a:lnTo>
                    <a:lnTo>
                      <a:pt x="148136" y="432472"/>
                    </a:lnTo>
                    <a:cubicBezTo>
                      <a:pt x="138804" y="432869"/>
                      <a:pt x="129967" y="429498"/>
                      <a:pt x="123415" y="423650"/>
                    </a:cubicBezTo>
                    <a:lnTo>
                      <a:pt x="11920" y="325117"/>
                    </a:lnTo>
                    <a:cubicBezTo>
                      <a:pt x="-2674" y="312230"/>
                      <a:pt x="-4064" y="290026"/>
                      <a:pt x="8843" y="275454"/>
                    </a:cubicBezTo>
                    <a:cubicBezTo>
                      <a:pt x="21749" y="260882"/>
                      <a:pt x="44088" y="259494"/>
                      <a:pt x="58583" y="272381"/>
                    </a:cubicBezTo>
                    <a:lnTo>
                      <a:pt x="159554" y="361596"/>
                    </a:lnTo>
                    <a:lnTo>
                      <a:pt x="378869" y="319863"/>
                    </a:lnTo>
                    <a:lnTo>
                      <a:pt x="250596" y="333741"/>
                    </a:lnTo>
                    <a:cubicBezTo>
                      <a:pt x="231236" y="335823"/>
                      <a:pt x="213861" y="321846"/>
                      <a:pt x="211776" y="302615"/>
                    </a:cubicBezTo>
                    <a:cubicBezTo>
                      <a:pt x="209592" y="283285"/>
                      <a:pt x="223591" y="265838"/>
                      <a:pt x="242951" y="263757"/>
                    </a:cubicBezTo>
                    <a:cubicBezTo>
                      <a:pt x="388896" y="247896"/>
                      <a:pt x="380954" y="248491"/>
                      <a:pt x="389492" y="248491"/>
                    </a:cubicBezTo>
                    <a:close/>
                    <a:moveTo>
                      <a:pt x="22874" y="158631"/>
                    </a:moveTo>
                    <a:lnTo>
                      <a:pt x="352733" y="158631"/>
                    </a:lnTo>
                    <a:cubicBezTo>
                      <a:pt x="363751" y="158631"/>
                      <a:pt x="372685" y="167548"/>
                      <a:pt x="372685" y="178545"/>
                    </a:cubicBezTo>
                    <a:lnTo>
                      <a:pt x="372685" y="223129"/>
                    </a:lnTo>
                    <a:lnTo>
                      <a:pt x="240067" y="237495"/>
                    </a:lnTo>
                    <a:cubicBezTo>
                      <a:pt x="213861" y="240368"/>
                      <a:pt x="194107" y="258896"/>
                      <a:pt x="187456" y="281485"/>
                    </a:cubicBezTo>
                    <a:lnTo>
                      <a:pt x="108838" y="281485"/>
                    </a:lnTo>
                    <a:lnTo>
                      <a:pt x="76180" y="252654"/>
                    </a:lnTo>
                    <a:cubicBezTo>
                      <a:pt x="55930" y="234721"/>
                      <a:pt x="26249" y="231947"/>
                      <a:pt x="2922" y="246313"/>
                    </a:cubicBezTo>
                    <a:lnTo>
                      <a:pt x="2922" y="178545"/>
                    </a:lnTo>
                    <a:cubicBezTo>
                      <a:pt x="2922" y="167548"/>
                      <a:pt x="11856" y="158631"/>
                      <a:pt x="22874" y="158631"/>
                    </a:cubicBezTo>
                    <a:close/>
                    <a:moveTo>
                      <a:pt x="22874" y="0"/>
                    </a:moveTo>
                    <a:lnTo>
                      <a:pt x="352733" y="0"/>
                    </a:lnTo>
                    <a:cubicBezTo>
                      <a:pt x="363751" y="0"/>
                      <a:pt x="372685" y="8922"/>
                      <a:pt x="372685" y="19925"/>
                    </a:cubicBezTo>
                    <a:lnTo>
                      <a:pt x="372685" y="102999"/>
                    </a:lnTo>
                    <a:cubicBezTo>
                      <a:pt x="372685" y="114003"/>
                      <a:pt x="363751" y="122925"/>
                      <a:pt x="352733" y="122925"/>
                    </a:cubicBezTo>
                    <a:lnTo>
                      <a:pt x="22874" y="122925"/>
                    </a:lnTo>
                    <a:cubicBezTo>
                      <a:pt x="11856" y="122925"/>
                      <a:pt x="2922" y="114003"/>
                      <a:pt x="2922" y="102999"/>
                    </a:cubicBezTo>
                    <a:lnTo>
                      <a:pt x="2922" y="19925"/>
                    </a:lnTo>
                    <a:cubicBezTo>
                      <a:pt x="2922" y="8922"/>
                      <a:pt x="11856" y="0"/>
                      <a:pt x="22874"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cs typeface="+mn-ea"/>
                  <a:sym typeface="+mn-lt"/>
                </a:endParaRPr>
              </a:p>
            </p:txBody>
          </p:sp>
        </p:grpSp>
        <p:sp>
          <p:nvSpPr>
            <p:cNvPr id="88" name="ïṩľïḓê">
              <a:extLst>
                <a:ext uri="{FF2B5EF4-FFF2-40B4-BE49-F238E27FC236}">
                  <a16:creationId xmlns:a16="http://schemas.microsoft.com/office/drawing/2014/main" id="{C15FC772-29B0-450D-8B4B-70BECCE530E6}"/>
                </a:ext>
              </a:extLst>
            </p:cNvPr>
            <p:cNvSpPr/>
            <p:nvPr/>
          </p:nvSpPr>
          <p:spPr>
            <a:xfrm>
              <a:off x="8709816" y="2019300"/>
              <a:ext cx="1963810" cy="1963809"/>
            </a:xfrm>
            <a:prstGeom prst="ellipse">
              <a:avLst/>
            </a:prstGeom>
            <a:noFill/>
            <a:ln w="1905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dirty="0">
                <a:solidFill>
                  <a:schemeClr val="tx1"/>
                </a:solidFill>
                <a:cs typeface="+mn-ea"/>
                <a:sym typeface="+mn-lt"/>
              </a:endParaRPr>
            </a:p>
          </p:txBody>
        </p:sp>
      </p:grpSp>
      <p:grpSp>
        <p:nvGrpSpPr>
          <p:cNvPr id="92" name="组合 91">
            <a:extLst>
              <a:ext uri="{FF2B5EF4-FFF2-40B4-BE49-F238E27FC236}">
                <a16:creationId xmlns:a16="http://schemas.microsoft.com/office/drawing/2014/main" id="{063413A1-25A7-48A2-94CB-A54FA58B6235}"/>
              </a:ext>
            </a:extLst>
          </p:cNvPr>
          <p:cNvGrpSpPr/>
          <p:nvPr/>
        </p:nvGrpSpPr>
        <p:grpSpPr>
          <a:xfrm>
            <a:off x="1442176" y="1943100"/>
            <a:ext cx="2116210" cy="2116209"/>
            <a:chOff x="1442176" y="1943100"/>
            <a:chExt cx="2116210" cy="2116209"/>
          </a:xfrm>
        </p:grpSpPr>
        <p:grpSp>
          <p:nvGrpSpPr>
            <p:cNvPr id="79" name="Group 51">
              <a:extLst>
                <a:ext uri="{FF2B5EF4-FFF2-40B4-BE49-F238E27FC236}">
                  <a16:creationId xmlns:a16="http://schemas.microsoft.com/office/drawing/2014/main" id="{54C048B5-BA5C-4454-AB4D-847D04DD5EB0}"/>
                </a:ext>
              </a:extLst>
            </p:cNvPr>
            <p:cNvGrpSpPr/>
            <p:nvPr/>
          </p:nvGrpSpPr>
          <p:grpSpPr>
            <a:xfrm>
              <a:off x="1442176" y="1943100"/>
              <a:ext cx="2116210" cy="2116209"/>
              <a:chOff x="1442176" y="1943100"/>
              <a:chExt cx="2116210" cy="2116209"/>
            </a:xfrm>
          </p:grpSpPr>
          <p:sp>
            <p:nvSpPr>
              <p:cNvPr id="80" name="îṡlíďê">
                <a:extLst>
                  <a:ext uri="{FF2B5EF4-FFF2-40B4-BE49-F238E27FC236}">
                    <a16:creationId xmlns:a16="http://schemas.microsoft.com/office/drawing/2014/main" id="{01DC3BA3-2CB0-4A3E-BEA4-352911A41780}"/>
                  </a:ext>
                </a:extLst>
              </p:cNvPr>
              <p:cNvSpPr/>
              <p:nvPr/>
            </p:nvSpPr>
            <p:spPr>
              <a:xfrm>
                <a:off x="1442176" y="1943100"/>
                <a:ext cx="2116210" cy="2116209"/>
              </a:xfrm>
              <a:prstGeom prst="ellipse">
                <a:avLst/>
              </a:prstGeom>
              <a:gradFill flip="none" rotWithShape="1">
                <a:gsLst>
                  <a:gs pos="0">
                    <a:schemeClr val="accent1"/>
                  </a:gs>
                  <a:gs pos="99000">
                    <a:schemeClr val="accent2"/>
                  </a:gs>
                </a:gsLst>
                <a:lin ang="2700000" scaled="1"/>
                <a:tileRect/>
              </a:gradFill>
              <a:ln w="1905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cs typeface="+mn-ea"/>
                  <a:sym typeface="+mn-lt"/>
                </a:endParaRPr>
              </a:p>
            </p:txBody>
          </p:sp>
          <p:sp>
            <p:nvSpPr>
              <p:cNvPr id="81" name="ïṧļídê">
                <a:extLst>
                  <a:ext uri="{FF2B5EF4-FFF2-40B4-BE49-F238E27FC236}">
                    <a16:creationId xmlns:a16="http://schemas.microsoft.com/office/drawing/2014/main" id="{53F41E81-C46D-42F0-AE43-ECD056EE1F45}"/>
                  </a:ext>
                </a:extLst>
              </p:cNvPr>
              <p:cNvSpPr/>
              <p:nvPr/>
            </p:nvSpPr>
            <p:spPr>
              <a:xfrm>
                <a:off x="2126223" y="2563327"/>
                <a:ext cx="748115" cy="875755"/>
              </a:xfrm>
              <a:custGeom>
                <a:avLst/>
                <a:gdLst>
                  <a:gd name="connsiteX0" fmla="*/ 99870 w 489903"/>
                  <a:gd name="connsiteY0" fmla="*/ 331023 h 573488"/>
                  <a:gd name="connsiteX1" fmla="*/ 390064 w 489903"/>
                  <a:gd name="connsiteY1" fmla="*/ 331023 h 573488"/>
                  <a:gd name="connsiteX2" fmla="*/ 415037 w 489903"/>
                  <a:gd name="connsiteY2" fmla="*/ 355958 h 573488"/>
                  <a:gd name="connsiteX3" fmla="*/ 415037 w 489903"/>
                  <a:gd name="connsiteY3" fmla="*/ 524479 h 573488"/>
                  <a:gd name="connsiteX4" fmla="*/ 390064 w 489903"/>
                  <a:gd name="connsiteY4" fmla="*/ 548554 h 573488"/>
                  <a:gd name="connsiteX5" fmla="*/ 433120 w 489903"/>
                  <a:gd name="connsiteY5" fmla="*/ 548554 h 573488"/>
                  <a:gd name="connsiteX6" fmla="*/ 415037 w 489903"/>
                  <a:gd name="connsiteY6" fmla="*/ 573488 h 573488"/>
                  <a:gd name="connsiteX7" fmla="*/ 74897 w 489903"/>
                  <a:gd name="connsiteY7" fmla="*/ 573488 h 573488"/>
                  <a:gd name="connsiteX8" fmla="*/ 55953 w 489903"/>
                  <a:gd name="connsiteY8" fmla="*/ 548554 h 573488"/>
                  <a:gd name="connsiteX9" fmla="*/ 99870 w 489903"/>
                  <a:gd name="connsiteY9" fmla="*/ 548554 h 573488"/>
                  <a:gd name="connsiteX10" fmla="*/ 74897 w 489903"/>
                  <a:gd name="connsiteY10" fmla="*/ 524479 h 573488"/>
                  <a:gd name="connsiteX11" fmla="*/ 74897 w 489903"/>
                  <a:gd name="connsiteY11" fmla="*/ 355958 h 573488"/>
                  <a:gd name="connsiteX12" fmla="*/ 99870 w 489903"/>
                  <a:gd name="connsiteY12" fmla="*/ 331023 h 573488"/>
                  <a:gd name="connsiteX13" fmla="*/ 275517 w 489903"/>
                  <a:gd name="connsiteY13" fmla="*/ 0 h 573488"/>
                  <a:gd name="connsiteX14" fmla="*/ 283266 w 489903"/>
                  <a:gd name="connsiteY14" fmla="*/ 0 h 573488"/>
                  <a:gd name="connsiteX15" fmla="*/ 284988 w 489903"/>
                  <a:gd name="connsiteY15" fmla="*/ 1719 h 573488"/>
                  <a:gd name="connsiteX16" fmla="*/ 278961 w 489903"/>
                  <a:gd name="connsiteY16" fmla="*/ 6877 h 573488"/>
                  <a:gd name="connsiteX17" fmla="*/ 278961 w 489903"/>
                  <a:gd name="connsiteY17" fmla="*/ 17194 h 573488"/>
                  <a:gd name="connsiteX18" fmla="*/ 304790 w 489903"/>
                  <a:gd name="connsiteY18" fmla="*/ 39546 h 573488"/>
                  <a:gd name="connsiteX19" fmla="*/ 315983 w 489903"/>
                  <a:gd name="connsiteY19" fmla="*/ 64477 h 573488"/>
                  <a:gd name="connsiteX20" fmla="*/ 315983 w 489903"/>
                  <a:gd name="connsiteY20" fmla="*/ 97145 h 573488"/>
                  <a:gd name="connsiteX21" fmla="*/ 319427 w 489903"/>
                  <a:gd name="connsiteY21" fmla="*/ 105742 h 573488"/>
                  <a:gd name="connsiteX22" fmla="*/ 321149 w 489903"/>
                  <a:gd name="connsiteY22" fmla="*/ 108322 h 573488"/>
                  <a:gd name="connsiteX23" fmla="*/ 318566 w 489903"/>
                  <a:gd name="connsiteY23" fmla="*/ 134972 h 573488"/>
                  <a:gd name="connsiteX24" fmla="*/ 318566 w 489903"/>
                  <a:gd name="connsiteY24" fmla="*/ 135832 h 573488"/>
                  <a:gd name="connsiteX25" fmla="*/ 303929 w 489903"/>
                  <a:gd name="connsiteY25" fmla="*/ 173658 h 573488"/>
                  <a:gd name="connsiteX26" fmla="*/ 303929 w 489903"/>
                  <a:gd name="connsiteY26" fmla="*/ 174518 h 573488"/>
                  <a:gd name="connsiteX27" fmla="*/ 296180 w 489903"/>
                  <a:gd name="connsiteY27" fmla="*/ 215784 h 573488"/>
                  <a:gd name="connsiteX28" fmla="*/ 297902 w 489903"/>
                  <a:gd name="connsiteY28" fmla="*/ 220082 h 573488"/>
                  <a:gd name="connsiteX29" fmla="*/ 304790 w 489903"/>
                  <a:gd name="connsiteY29" fmla="*/ 229539 h 573488"/>
                  <a:gd name="connsiteX30" fmla="*/ 310817 w 489903"/>
                  <a:gd name="connsiteY30" fmla="*/ 246733 h 573488"/>
                  <a:gd name="connsiteX31" fmla="*/ 316844 w 489903"/>
                  <a:gd name="connsiteY31" fmla="*/ 251891 h 573488"/>
                  <a:gd name="connsiteX32" fmla="*/ 430495 w 489903"/>
                  <a:gd name="connsiteY32" fmla="*/ 292297 h 573488"/>
                  <a:gd name="connsiteX33" fmla="*/ 445993 w 489903"/>
                  <a:gd name="connsiteY33" fmla="*/ 304332 h 573488"/>
                  <a:gd name="connsiteX34" fmla="*/ 489903 w 489903"/>
                  <a:gd name="connsiteY34" fmla="*/ 470254 h 573488"/>
                  <a:gd name="connsiteX35" fmla="*/ 435661 w 489903"/>
                  <a:gd name="connsiteY35" fmla="*/ 478851 h 573488"/>
                  <a:gd name="connsiteX36" fmla="*/ 435661 w 489903"/>
                  <a:gd name="connsiteY36" fmla="*/ 355915 h 573488"/>
                  <a:gd name="connsiteX37" fmla="*/ 390028 w 489903"/>
                  <a:gd name="connsiteY37" fmla="*/ 310350 h 573488"/>
                  <a:gd name="connsiteX38" fmla="*/ 253992 w 489903"/>
                  <a:gd name="connsiteY38" fmla="*/ 310350 h 573488"/>
                  <a:gd name="connsiteX39" fmla="*/ 249687 w 489903"/>
                  <a:gd name="connsiteY39" fmla="*/ 280261 h 573488"/>
                  <a:gd name="connsiteX40" fmla="*/ 264324 w 489903"/>
                  <a:gd name="connsiteY40" fmla="*/ 265646 h 573488"/>
                  <a:gd name="connsiteX41" fmla="*/ 258297 w 489903"/>
                  <a:gd name="connsiteY41" fmla="*/ 251031 h 573488"/>
                  <a:gd name="connsiteX42" fmla="*/ 231606 w 489903"/>
                  <a:gd name="connsiteY42" fmla="*/ 251031 h 573488"/>
                  <a:gd name="connsiteX43" fmla="*/ 225579 w 489903"/>
                  <a:gd name="connsiteY43" fmla="*/ 265646 h 573488"/>
                  <a:gd name="connsiteX44" fmla="*/ 240216 w 489903"/>
                  <a:gd name="connsiteY44" fmla="*/ 280261 h 573488"/>
                  <a:gd name="connsiteX45" fmla="*/ 235911 w 489903"/>
                  <a:gd name="connsiteY45" fmla="*/ 310350 h 573488"/>
                  <a:gd name="connsiteX46" fmla="*/ 99875 w 489903"/>
                  <a:gd name="connsiteY46" fmla="*/ 310350 h 573488"/>
                  <a:gd name="connsiteX47" fmla="*/ 54242 w 489903"/>
                  <a:gd name="connsiteY47" fmla="*/ 355915 h 573488"/>
                  <a:gd name="connsiteX48" fmla="*/ 54242 w 489903"/>
                  <a:gd name="connsiteY48" fmla="*/ 478851 h 573488"/>
                  <a:gd name="connsiteX49" fmla="*/ 0 w 489903"/>
                  <a:gd name="connsiteY49" fmla="*/ 470254 h 573488"/>
                  <a:gd name="connsiteX50" fmla="*/ 43910 w 489903"/>
                  <a:gd name="connsiteY50" fmla="*/ 305192 h 573488"/>
                  <a:gd name="connsiteX51" fmla="*/ 60269 w 489903"/>
                  <a:gd name="connsiteY51" fmla="*/ 293156 h 573488"/>
                  <a:gd name="connsiteX52" fmla="*/ 172198 w 489903"/>
                  <a:gd name="connsiteY52" fmla="*/ 251031 h 573488"/>
                  <a:gd name="connsiteX53" fmla="*/ 176503 w 489903"/>
                  <a:gd name="connsiteY53" fmla="*/ 246733 h 573488"/>
                  <a:gd name="connsiteX54" fmla="*/ 182530 w 489903"/>
                  <a:gd name="connsiteY54" fmla="*/ 229539 h 573488"/>
                  <a:gd name="connsiteX55" fmla="*/ 190279 w 489903"/>
                  <a:gd name="connsiteY55" fmla="*/ 220082 h 573488"/>
                  <a:gd name="connsiteX56" fmla="*/ 193723 w 489903"/>
                  <a:gd name="connsiteY56" fmla="*/ 215784 h 573488"/>
                  <a:gd name="connsiteX57" fmla="*/ 196306 w 489903"/>
                  <a:gd name="connsiteY57" fmla="*/ 190852 h 573488"/>
                  <a:gd name="connsiteX58" fmla="*/ 194584 w 489903"/>
                  <a:gd name="connsiteY58" fmla="*/ 184835 h 573488"/>
                  <a:gd name="connsiteX59" fmla="*/ 180808 w 489903"/>
                  <a:gd name="connsiteY59" fmla="*/ 156465 h 573488"/>
                  <a:gd name="connsiteX60" fmla="*/ 175642 w 489903"/>
                  <a:gd name="connsiteY60" fmla="*/ 140990 h 573488"/>
                  <a:gd name="connsiteX61" fmla="*/ 170476 w 489903"/>
                  <a:gd name="connsiteY61" fmla="*/ 118638 h 573488"/>
                  <a:gd name="connsiteX62" fmla="*/ 169615 w 489903"/>
                  <a:gd name="connsiteY62" fmla="*/ 110901 h 573488"/>
                  <a:gd name="connsiteX63" fmla="*/ 173920 w 489903"/>
                  <a:gd name="connsiteY63" fmla="*/ 102304 h 573488"/>
                  <a:gd name="connsiteX64" fmla="*/ 176503 w 489903"/>
                  <a:gd name="connsiteY64" fmla="*/ 97145 h 573488"/>
                  <a:gd name="connsiteX65" fmla="*/ 176503 w 489903"/>
                  <a:gd name="connsiteY65" fmla="*/ 80811 h 573488"/>
                  <a:gd name="connsiteX66" fmla="*/ 176503 w 489903"/>
                  <a:gd name="connsiteY66" fmla="*/ 59319 h 573488"/>
                  <a:gd name="connsiteX67" fmla="*/ 196306 w 489903"/>
                  <a:gd name="connsiteY67" fmla="*/ 27510 h 573488"/>
                  <a:gd name="connsiteX68" fmla="*/ 246243 w 489903"/>
                  <a:gd name="connsiteY68" fmla="*/ 5158 h 573488"/>
                  <a:gd name="connsiteX69" fmla="*/ 275517 w 489903"/>
                  <a:gd name="connsiteY69" fmla="*/ 0 h 5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9903" h="573488">
                    <a:moveTo>
                      <a:pt x="99870" y="331023"/>
                    </a:moveTo>
                    <a:lnTo>
                      <a:pt x="390064" y="331023"/>
                    </a:lnTo>
                    <a:cubicBezTo>
                      <a:pt x="403842" y="331023"/>
                      <a:pt x="415037" y="342201"/>
                      <a:pt x="415037" y="355958"/>
                    </a:cubicBezTo>
                    <a:lnTo>
                      <a:pt x="415037" y="524479"/>
                    </a:lnTo>
                    <a:cubicBezTo>
                      <a:pt x="415037" y="538236"/>
                      <a:pt x="403842" y="548554"/>
                      <a:pt x="390064" y="548554"/>
                    </a:cubicBezTo>
                    <a:lnTo>
                      <a:pt x="433120" y="548554"/>
                    </a:lnTo>
                    <a:cubicBezTo>
                      <a:pt x="433120" y="568329"/>
                      <a:pt x="425370" y="573488"/>
                      <a:pt x="415037" y="573488"/>
                    </a:cubicBezTo>
                    <a:lnTo>
                      <a:pt x="74897" y="573488"/>
                    </a:lnTo>
                    <a:cubicBezTo>
                      <a:pt x="64564" y="573488"/>
                      <a:pt x="55953" y="568329"/>
                      <a:pt x="55953" y="548554"/>
                    </a:cubicBezTo>
                    <a:lnTo>
                      <a:pt x="99870" y="548554"/>
                    </a:lnTo>
                    <a:cubicBezTo>
                      <a:pt x="86092" y="548554"/>
                      <a:pt x="74897" y="538236"/>
                      <a:pt x="74897" y="524479"/>
                    </a:cubicBezTo>
                    <a:lnTo>
                      <a:pt x="74897" y="355958"/>
                    </a:lnTo>
                    <a:cubicBezTo>
                      <a:pt x="74897" y="342201"/>
                      <a:pt x="86092" y="331023"/>
                      <a:pt x="99870" y="331023"/>
                    </a:cubicBezTo>
                    <a:close/>
                    <a:moveTo>
                      <a:pt x="275517" y="0"/>
                    </a:moveTo>
                    <a:cubicBezTo>
                      <a:pt x="278100" y="0"/>
                      <a:pt x="280683" y="0"/>
                      <a:pt x="283266" y="0"/>
                    </a:cubicBezTo>
                    <a:cubicBezTo>
                      <a:pt x="284127" y="859"/>
                      <a:pt x="284127" y="1719"/>
                      <a:pt x="284988" y="1719"/>
                    </a:cubicBezTo>
                    <a:cubicBezTo>
                      <a:pt x="282405" y="3439"/>
                      <a:pt x="280683" y="5158"/>
                      <a:pt x="278961" y="6877"/>
                    </a:cubicBezTo>
                    <a:cubicBezTo>
                      <a:pt x="274656" y="10316"/>
                      <a:pt x="274656" y="12895"/>
                      <a:pt x="278961" y="17194"/>
                    </a:cubicBezTo>
                    <a:cubicBezTo>
                      <a:pt x="287570" y="24071"/>
                      <a:pt x="297041" y="31809"/>
                      <a:pt x="304790" y="39546"/>
                    </a:cubicBezTo>
                    <a:cubicBezTo>
                      <a:pt x="312539" y="45564"/>
                      <a:pt x="315983" y="55020"/>
                      <a:pt x="315983" y="64477"/>
                    </a:cubicBezTo>
                    <a:cubicBezTo>
                      <a:pt x="315983" y="81671"/>
                      <a:pt x="315983" y="79952"/>
                      <a:pt x="315983" y="97145"/>
                    </a:cubicBezTo>
                    <a:cubicBezTo>
                      <a:pt x="315983" y="100584"/>
                      <a:pt x="315122" y="104023"/>
                      <a:pt x="319427" y="105742"/>
                    </a:cubicBezTo>
                    <a:cubicBezTo>
                      <a:pt x="320288" y="105742"/>
                      <a:pt x="322010" y="107462"/>
                      <a:pt x="321149" y="108322"/>
                    </a:cubicBezTo>
                    <a:cubicBezTo>
                      <a:pt x="321149" y="117778"/>
                      <a:pt x="319427" y="126375"/>
                      <a:pt x="318566" y="134972"/>
                    </a:cubicBezTo>
                    <a:cubicBezTo>
                      <a:pt x="318566" y="134972"/>
                      <a:pt x="318566" y="135832"/>
                      <a:pt x="318566" y="135832"/>
                    </a:cubicBezTo>
                    <a:cubicBezTo>
                      <a:pt x="310817" y="147008"/>
                      <a:pt x="309956" y="160763"/>
                      <a:pt x="303929" y="173658"/>
                    </a:cubicBezTo>
                    <a:cubicBezTo>
                      <a:pt x="303929" y="173658"/>
                      <a:pt x="303929" y="174518"/>
                      <a:pt x="303929" y="174518"/>
                    </a:cubicBezTo>
                    <a:cubicBezTo>
                      <a:pt x="292736" y="186554"/>
                      <a:pt x="296180" y="202028"/>
                      <a:pt x="296180" y="215784"/>
                    </a:cubicBezTo>
                    <a:cubicBezTo>
                      <a:pt x="296180" y="217503"/>
                      <a:pt x="297041" y="219222"/>
                      <a:pt x="297902" y="220082"/>
                    </a:cubicBezTo>
                    <a:cubicBezTo>
                      <a:pt x="302207" y="221801"/>
                      <a:pt x="303929" y="225240"/>
                      <a:pt x="304790" y="229539"/>
                    </a:cubicBezTo>
                    <a:cubicBezTo>
                      <a:pt x="306512" y="235557"/>
                      <a:pt x="308234" y="241574"/>
                      <a:pt x="310817" y="246733"/>
                    </a:cubicBezTo>
                    <a:cubicBezTo>
                      <a:pt x="311678" y="249312"/>
                      <a:pt x="315122" y="251031"/>
                      <a:pt x="316844" y="251891"/>
                    </a:cubicBezTo>
                    <a:cubicBezTo>
                      <a:pt x="349562" y="263927"/>
                      <a:pt x="399499" y="276822"/>
                      <a:pt x="430495" y="292297"/>
                    </a:cubicBezTo>
                    <a:cubicBezTo>
                      <a:pt x="436522" y="295735"/>
                      <a:pt x="441688" y="299174"/>
                      <a:pt x="445993" y="304332"/>
                    </a:cubicBezTo>
                    <a:lnTo>
                      <a:pt x="489903" y="470254"/>
                    </a:lnTo>
                    <a:cubicBezTo>
                      <a:pt x="479571" y="470254"/>
                      <a:pt x="447715" y="473693"/>
                      <a:pt x="435661" y="478851"/>
                    </a:cubicBezTo>
                    <a:lnTo>
                      <a:pt x="435661" y="355915"/>
                    </a:lnTo>
                    <a:cubicBezTo>
                      <a:pt x="435661" y="330983"/>
                      <a:pt x="414997" y="310350"/>
                      <a:pt x="390028" y="310350"/>
                    </a:cubicBezTo>
                    <a:lnTo>
                      <a:pt x="253992" y="310350"/>
                    </a:lnTo>
                    <a:lnTo>
                      <a:pt x="249687" y="280261"/>
                    </a:lnTo>
                    <a:lnTo>
                      <a:pt x="264324" y="265646"/>
                    </a:lnTo>
                    <a:lnTo>
                      <a:pt x="258297" y="251031"/>
                    </a:lnTo>
                    <a:lnTo>
                      <a:pt x="231606" y="251031"/>
                    </a:lnTo>
                    <a:lnTo>
                      <a:pt x="225579" y="265646"/>
                    </a:lnTo>
                    <a:lnTo>
                      <a:pt x="240216" y="280261"/>
                    </a:lnTo>
                    <a:lnTo>
                      <a:pt x="235911" y="310350"/>
                    </a:lnTo>
                    <a:lnTo>
                      <a:pt x="99875" y="310350"/>
                    </a:lnTo>
                    <a:cubicBezTo>
                      <a:pt x="74045" y="310350"/>
                      <a:pt x="54242" y="330983"/>
                      <a:pt x="54242" y="355915"/>
                    </a:cubicBezTo>
                    <a:lnTo>
                      <a:pt x="54242" y="478851"/>
                    </a:lnTo>
                    <a:cubicBezTo>
                      <a:pt x="42188" y="473693"/>
                      <a:pt x="10332" y="470254"/>
                      <a:pt x="0" y="470254"/>
                    </a:cubicBezTo>
                    <a:lnTo>
                      <a:pt x="43910" y="305192"/>
                    </a:lnTo>
                    <a:cubicBezTo>
                      <a:pt x="48215" y="300034"/>
                      <a:pt x="54242" y="296595"/>
                      <a:pt x="60269" y="293156"/>
                    </a:cubicBezTo>
                    <a:cubicBezTo>
                      <a:pt x="70601" y="287998"/>
                      <a:pt x="162727" y="255330"/>
                      <a:pt x="172198" y="251031"/>
                    </a:cubicBezTo>
                    <a:cubicBezTo>
                      <a:pt x="173920" y="250171"/>
                      <a:pt x="175642" y="248452"/>
                      <a:pt x="176503" y="246733"/>
                    </a:cubicBezTo>
                    <a:cubicBezTo>
                      <a:pt x="179086" y="240715"/>
                      <a:pt x="180808" y="235557"/>
                      <a:pt x="182530" y="229539"/>
                    </a:cubicBezTo>
                    <a:cubicBezTo>
                      <a:pt x="184252" y="225240"/>
                      <a:pt x="185113" y="220942"/>
                      <a:pt x="190279" y="220082"/>
                    </a:cubicBezTo>
                    <a:cubicBezTo>
                      <a:pt x="192001" y="220082"/>
                      <a:pt x="193723" y="217503"/>
                      <a:pt x="193723" y="215784"/>
                    </a:cubicBezTo>
                    <a:cubicBezTo>
                      <a:pt x="194584" y="207187"/>
                      <a:pt x="195445" y="198590"/>
                      <a:pt x="196306" y="190852"/>
                    </a:cubicBezTo>
                    <a:cubicBezTo>
                      <a:pt x="196306" y="189133"/>
                      <a:pt x="195445" y="186554"/>
                      <a:pt x="194584" y="184835"/>
                    </a:cubicBezTo>
                    <a:cubicBezTo>
                      <a:pt x="186835" y="177097"/>
                      <a:pt x="182530" y="167641"/>
                      <a:pt x="180808" y="156465"/>
                    </a:cubicBezTo>
                    <a:cubicBezTo>
                      <a:pt x="179947" y="151306"/>
                      <a:pt x="177364" y="146148"/>
                      <a:pt x="175642" y="140990"/>
                    </a:cubicBezTo>
                    <a:cubicBezTo>
                      <a:pt x="173920" y="133253"/>
                      <a:pt x="172198" y="126375"/>
                      <a:pt x="170476" y="118638"/>
                    </a:cubicBezTo>
                    <a:cubicBezTo>
                      <a:pt x="169615" y="116059"/>
                      <a:pt x="169615" y="113480"/>
                      <a:pt x="169615" y="110901"/>
                    </a:cubicBezTo>
                    <a:cubicBezTo>
                      <a:pt x="168754" y="106602"/>
                      <a:pt x="168754" y="104023"/>
                      <a:pt x="173920" y="102304"/>
                    </a:cubicBezTo>
                    <a:cubicBezTo>
                      <a:pt x="174781" y="101444"/>
                      <a:pt x="176503" y="98865"/>
                      <a:pt x="176503" y="97145"/>
                    </a:cubicBezTo>
                    <a:cubicBezTo>
                      <a:pt x="176503" y="85110"/>
                      <a:pt x="176503" y="91987"/>
                      <a:pt x="176503" y="80811"/>
                    </a:cubicBezTo>
                    <a:cubicBezTo>
                      <a:pt x="176503" y="73074"/>
                      <a:pt x="176503" y="66196"/>
                      <a:pt x="176503" y="59319"/>
                    </a:cubicBezTo>
                    <a:cubicBezTo>
                      <a:pt x="178225" y="45564"/>
                      <a:pt x="185974" y="36107"/>
                      <a:pt x="196306" y="27510"/>
                    </a:cubicBezTo>
                    <a:cubicBezTo>
                      <a:pt x="210942" y="15474"/>
                      <a:pt x="228162" y="9456"/>
                      <a:pt x="246243" y="5158"/>
                    </a:cubicBezTo>
                    <a:cubicBezTo>
                      <a:pt x="255714" y="3439"/>
                      <a:pt x="266046" y="1719"/>
                      <a:pt x="275517"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cs typeface="+mn-ea"/>
                  <a:sym typeface="+mn-lt"/>
                </a:endParaRPr>
              </a:p>
            </p:txBody>
          </p:sp>
        </p:grpSp>
        <p:sp>
          <p:nvSpPr>
            <p:cNvPr id="89" name="ïṩľïḓê">
              <a:extLst>
                <a:ext uri="{FF2B5EF4-FFF2-40B4-BE49-F238E27FC236}">
                  <a16:creationId xmlns:a16="http://schemas.microsoft.com/office/drawing/2014/main" id="{74C95BDE-E585-43B6-8F15-C9FE202739B4}"/>
                </a:ext>
              </a:extLst>
            </p:cNvPr>
            <p:cNvSpPr/>
            <p:nvPr/>
          </p:nvSpPr>
          <p:spPr>
            <a:xfrm>
              <a:off x="1518376" y="2019300"/>
              <a:ext cx="1963810" cy="1963809"/>
            </a:xfrm>
            <a:prstGeom prst="ellipse">
              <a:avLst/>
            </a:prstGeom>
            <a:noFill/>
            <a:ln w="1905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dirty="0">
                <a:solidFill>
                  <a:schemeClr val="tx1"/>
                </a:solidFill>
                <a:cs typeface="+mn-ea"/>
                <a:sym typeface="+mn-lt"/>
              </a:endParaRPr>
            </a:p>
          </p:txBody>
        </p:sp>
      </p:grpSp>
      <p:sp>
        <p:nvSpPr>
          <p:cNvPr id="93" name="灯片编号占位符 1">
            <a:extLst>
              <a:ext uri="{FF2B5EF4-FFF2-40B4-BE49-F238E27FC236}">
                <a16:creationId xmlns:a16="http://schemas.microsoft.com/office/drawing/2014/main" id="{6E440346-66EF-48B6-9545-E02EABFCD4F5}"/>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15</a:t>
            </a:fld>
            <a:endParaRPr lang="zh-CN" altLang="en-US" dirty="0">
              <a:solidFill>
                <a:schemeClr val="accent3"/>
              </a:solidFill>
              <a:cs typeface="+mn-ea"/>
              <a:sym typeface="+mn-lt"/>
            </a:endParaRPr>
          </a:p>
        </p:txBody>
      </p:sp>
      <p:sp>
        <p:nvSpPr>
          <p:cNvPr id="94" name="页脚占位符 3">
            <a:extLst>
              <a:ext uri="{FF2B5EF4-FFF2-40B4-BE49-F238E27FC236}">
                <a16:creationId xmlns:a16="http://schemas.microsoft.com/office/drawing/2014/main" id="{CF179E11-862C-4492-8B27-989FD793AA28}"/>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349543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5B81816-7028-4878-AEA6-D685EDB29404}"/>
              </a:ext>
            </a:extLst>
          </p:cNvPr>
          <p:cNvCxnSpPr>
            <a:cxnSpLocks/>
          </p:cNvCxnSpPr>
          <p:nvPr/>
        </p:nvCxnSpPr>
        <p:spPr>
          <a:xfrm>
            <a:off x="4231174" y="4467401"/>
            <a:ext cx="0" cy="1407464"/>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CB802C82-803F-467B-AC89-A10EDACF152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399578" y="1611273"/>
            <a:ext cx="3392845" cy="2250260"/>
          </a:xfrm>
          <a:custGeom>
            <a:avLst/>
            <a:gdLst>
              <a:gd name="connsiteX0" fmla="*/ 0 w 3627072"/>
              <a:gd name="connsiteY0" fmla="*/ 0 h 2405608"/>
              <a:gd name="connsiteX1" fmla="*/ 3627072 w 3627072"/>
              <a:gd name="connsiteY1" fmla="*/ 0 h 2405608"/>
              <a:gd name="connsiteX2" fmla="*/ 3627072 w 3627072"/>
              <a:gd name="connsiteY2" fmla="*/ 2405608 h 2405608"/>
              <a:gd name="connsiteX3" fmla="*/ 0 w 3627072"/>
              <a:gd name="connsiteY3" fmla="*/ 2405608 h 2405608"/>
            </a:gdLst>
            <a:ahLst/>
            <a:cxnLst>
              <a:cxn ang="0">
                <a:pos x="connsiteX0" y="connsiteY0"/>
              </a:cxn>
              <a:cxn ang="0">
                <a:pos x="connsiteX1" y="connsiteY1"/>
              </a:cxn>
              <a:cxn ang="0">
                <a:pos x="connsiteX2" y="connsiteY2"/>
              </a:cxn>
              <a:cxn ang="0">
                <a:pos x="connsiteX3" y="connsiteY3"/>
              </a:cxn>
            </a:cxnLst>
            <a:rect l="l" t="t" r="r" b="b"/>
            <a:pathLst>
              <a:path w="3627072" h="2405608">
                <a:moveTo>
                  <a:pt x="0" y="0"/>
                </a:moveTo>
                <a:lnTo>
                  <a:pt x="3627072" y="0"/>
                </a:lnTo>
                <a:lnTo>
                  <a:pt x="3627072" y="2405608"/>
                </a:lnTo>
                <a:lnTo>
                  <a:pt x="0" y="2405608"/>
                </a:lnTo>
                <a:close/>
              </a:path>
            </a:pathLst>
          </a:custGeom>
          <a:effectLst>
            <a:outerShdw blurRad="50800" dist="38100" dir="16200000" rotWithShape="0">
              <a:prstClr val="black">
                <a:alpha val="40000"/>
              </a:prstClr>
            </a:outerShdw>
          </a:effectLst>
        </p:spPr>
      </p:pic>
      <p:grpSp>
        <p:nvGrpSpPr>
          <p:cNvPr id="53" name="组合 52">
            <a:extLst>
              <a:ext uri="{FF2B5EF4-FFF2-40B4-BE49-F238E27FC236}">
                <a16:creationId xmlns:a16="http://schemas.microsoft.com/office/drawing/2014/main" id="{E589A9FE-D912-4D07-B40F-555EC50D69CC}"/>
              </a:ext>
            </a:extLst>
          </p:cNvPr>
          <p:cNvGrpSpPr/>
          <p:nvPr/>
        </p:nvGrpSpPr>
        <p:grpSpPr>
          <a:xfrm>
            <a:off x="5427852" y="3602895"/>
            <a:ext cx="1336298" cy="517277"/>
            <a:chOff x="5427852" y="3602895"/>
            <a:chExt cx="1336298" cy="517277"/>
          </a:xfrm>
        </p:grpSpPr>
        <p:sp>
          <p:nvSpPr>
            <p:cNvPr id="4" name="íṩ1iḋé">
              <a:extLst>
                <a:ext uri="{FF2B5EF4-FFF2-40B4-BE49-F238E27FC236}">
                  <a16:creationId xmlns:a16="http://schemas.microsoft.com/office/drawing/2014/main" id="{D812BE94-D4B0-4B6D-8B65-B1E1F09FD40A}"/>
                </a:ext>
              </a:extLst>
            </p:cNvPr>
            <p:cNvSpPr/>
            <p:nvPr/>
          </p:nvSpPr>
          <p:spPr>
            <a:xfrm>
              <a:off x="5427852" y="3602895"/>
              <a:ext cx="1336298" cy="517277"/>
            </a:xfrm>
            <a:prstGeom prst="rect">
              <a:avLst/>
            </a:prstGeom>
            <a:gradFill>
              <a:gsLst>
                <a:gs pos="0">
                  <a:schemeClr val="accent1"/>
                </a:gs>
                <a:gs pos="100000">
                  <a:schemeClr val="accent2"/>
                </a:gs>
              </a:gsLst>
              <a:lin ang="0" scaled="1"/>
            </a:gra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5" name="îšḻîdê">
              <a:extLst>
                <a:ext uri="{FF2B5EF4-FFF2-40B4-BE49-F238E27FC236}">
                  <a16:creationId xmlns:a16="http://schemas.microsoft.com/office/drawing/2014/main" id="{9C10C342-8269-4751-A753-311EBD044E05}"/>
                </a:ext>
              </a:extLst>
            </p:cNvPr>
            <p:cNvSpPr/>
            <p:nvPr/>
          </p:nvSpPr>
          <p:spPr>
            <a:xfrm>
              <a:off x="5900222" y="3715763"/>
              <a:ext cx="391554" cy="291539"/>
            </a:xfrm>
            <a:custGeom>
              <a:avLst/>
              <a:gdLst>
                <a:gd name="connsiteX0" fmla="*/ 467768 w 604181"/>
                <a:gd name="connsiteY0" fmla="*/ 117209 h 449855"/>
                <a:gd name="connsiteX1" fmla="*/ 533019 w 604181"/>
                <a:gd name="connsiteY1" fmla="*/ 145391 h 449855"/>
                <a:gd name="connsiteX2" fmla="*/ 547131 w 604181"/>
                <a:gd name="connsiteY2" fmla="*/ 212354 h 449855"/>
                <a:gd name="connsiteX3" fmla="*/ 499248 w 604181"/>
                <a:gd name="connsiteY3" fmla="*/ 299791 h 449855"/>
                <a:gd name="connsiteX4" fmla="*/ 499971 w 604181"/>
                <a:gd name="connsiteY4" fmla="*/ 306174 h 449855"/>
                <a:gd name="connsiteX5" fmla="*/ 510706 w 604181"/>
                <a:gd name="connsiteY5" fmla="*/ 307619 h 449855"/>
                <a:gd name="connsiteX6" fmla="*/ 590431 w 604181"/>
                <a:gd name="connsiteY6" fmla="*/ 345677 h 449855"/>
                <a:gd name="connsiteX7" fmla="*/ 604060 w 604181"/>
                <a:gd name="connsiteY7" fmla="*/ 430585 h 449855"/>
                <a:gd name="connsiteX8" fmla="*/ 604181 w 604181"/>
                <a:gd name="connsiteY8" fmla="*/ 436607 h 449855"/>
                <a:gd name="connsiteX9" fmla="*/ 600442 w 604181"/>
                <a:gd name="connsiteY9" fmla="*/ 446001 h 449855"/>
                <a:gd name="connsiteX10" fmla="*/ 591034 w 604181"/>
                <a:gd name="connsiteY10" fmla="*/ 449855 h 449855"/>
                <a:gd name="connsiteX11" fmla="*/ 344381 w 604181"/>
                <a:gd name="connsiteY11" fmla="*/ 449855 h 449855"/>
                <a:gd name="connsiteX12" fmla="*/ 335094 w 604181"/>
                <a:gd name="connsiteY12" fmla="*/ 446001 h 449855"/>
                <a:gd name="connsiteX13" fmla="*/ 331355 w 604181"/>
                <a:gd name="connsiteY13" fmla="*/ 436607 h 449855"/>
                <a:gd name="connsiteX14" fmla="*/ 331475 w 604181"/>
                <a:gd name="connsiteY14" fmla="*/ 430585 h 449855"/>
                <a:gd name="connsiteX15" fmla="*/ 345104 w 604181"/>
                <a:gd name="connsiteY15" fmla="*/ 345677 h 449855"/>
                <a:gd name="connsiteX16" fmla="*/ 424830 w 604181"/>
                <a:gd name="connsiteY16" fmla="*/ 307619 h 449855"/>
                <a:gd name="connsiteX17" fmla="*/ 435564 w 604181"/>
                <a:gd name="connsiteY17" fmla="*/ 306174 h 449855"/>
                <a:gd name="connsiteX18" fmla="*/ 436167 w 604181"/>
                <a:gd name="connsiteY18" fmla="*/ 299791 h 449855"/>
                <a:gd name="connsiteX19" fmla="*/ 388405 w 604181"/>
                <a:gd name="connsiteY19" fmla="*/ 212354 h 449855"/>
                <a:gd name="connsiteX20" fmla="*/ 402516 w 604181"/>
                <a:gd name="connsiteY20" fmla="*/ 145391 h 449855"/>
                <a:gd name="connsiteX21" fmla="*/ 467768 w 604181"/>
                <a:gd name="connsiteY21" fmla="*/ 117209 h 449855"/>
                <a:gd name="connsiteX22" fmla="*/ 39926 w 604181"/>
                <a:gd name="connsiteY22" fmla="*/ 0 h 449855"/>
                <a:gd name="connsiteX23" fmla="*/ 427852 w 604181"/>
                <a:gd name="connsiteY23" fmla="*/ 0 h 449855"/>
                <a:gd name="connsiteX24" fmla="*/ 467778 w 604181"/>
                <a:gd name="connsiteY24" fmla="*/ 39865 h 449855"/>
                <a:gd name="connsiteX25" fmla="*/ 467778 w 604181"/>
                <a:gd name="connsiteY25" fmla="*/ 94905 h 449855"/>
                <a:gd name="connsiteX26" fmla="*/ 421459 w 604181"/>
                <a:gd name="connsiteY26" fmla="*/ 103336 h 449855"/>
                <a:gd name="connsiteX27" fmla="*/ 421459 w 604181"/>
                <a:gd name="connsiteY27" fmla="*/ 46128 h 449855"/>
                <a:gd name="connsiteX28" fmla="*/ 46319 w 604181"/>
                <a:gd name="connsiteY28" fmla="*/ 46128 h 449855"/>
                <a:gd name="connsiteX29" fmla="*/ 46319 w 604181"/>
                <a:gd name="connsiteY29" fmla="*/ 272550 h 449855"/>
                <a:gd name="connsiteX30" fmla="*/ 372727 w 604181"/>
                <a:gd name="connsiteY30" fmla="*/ 272550 h 449855"/>
                <a:gd name="connsiteX31" fmla="*/ 384668 w 604181"/>
                <a:gd name="connsiteY31" fmla="*/ 293747 h 449855"/>
                <a:gd name="connsiteX32" fmla="*/ 336781 w 604181"/>
                <a:gd name="connsiteY32" fmla="*/ 318799 h 449855"/>
                <a:gd name="connsiteX33" fmla="*/ 272247 w 604181"/>
                <a:gd name="connsiteY33" fmla="*/ 318799 h 449855"/>
                <a:gd name="connsiteX34" fmla="*/ 272247 w 604181"/>
                <a:gd name="connsiteY34" fmla="*/ 354809 h 449855"/>
                <a:gd name="connsiteX35" fmla="*/ 303730 w 604181"/>
                <a:gd name="connsiteY35" fmla="*/ 354809 h 449855"/>
                <a:gd name="connsiteX36" fmla="*/ 312536 w 604181"/>
                <a:gd name="connsiteY36" fmla="*/ 356375 h 449855"/>
                <a:gd name="connsiteX37" fmla="*/ 305057 w 604181"/>
                <a:gd name="connsiteY37" fmla="*/ 408525 h 449855"/>
                <a:gd name="connsiteX38" fmla="*/ 303730 w 604181"/>
                <a:gd name="connsiteY38" fmla="*/ 408645 h 449855"/>
                <a:gd name="connsiteX39" fmla="*/ 164048 w 604181"/>
                <a:gd name="connsiteY39" fmla="*/ 408645 h 449855"/>
                <a:gd name="connsiteX40" fmla="*/ 137149 w 604181"/>
                <a:gd name="connsiteY40" fmla="*/ 381667 h 449855"/>
                <a:gd name="connsiteX41" fmla="*/ 164048 w 604181"/>
                <a:gd name="connsiteY41" fmla="*/ 354809 h 449855"/>
                <a:gd name="connsiteX42" fmla="*/ 195531 w 604181"/>
                <a:gd name="connsiteY42" fmla="*/ 354809 h 449855"/>
                <a:gd name="connsiteX43" fmla="*/ 195531 w 604181"/>
                <a:gd name="connsiteY43" fmla="*/ 318799 h 449855"/>
                <a:gd name="connsiteX44" fmla="*/ 39926 w 604181"/>
                <a:gd name="connsiteY44" fmla="*/ 318799 h 449855"/>
                <a:gd name="connsiteX45" fmla="*/ 0 w 604181"/>
                <a:gd name="connsiteY45" fmla="*/ 278934 h 449855"/>
                <a:gd name="connsiteX46" fmla="*/ 0 w 604181"/>
                <a:gd name="connsiteY46" fmla="*/ 39865 h 449855"/>
                <a:gd name="connsiteX47" fmla="*/ 39926 w 604181"/>
                <a:gd name="connsiteY47" fmla="*/ 0 h 44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4181" h="449855">
                  <a:moveTo>
                    <a:pt x="467768" y="117209"/>
                  </a:moveTo>
                  <a:cubicBezTo>
                    <a:pt x="494061" y="117209"/>
                    <a:pt x="520837" y="126844"/>
                    <a:pt x="533019" y="145391"/>
                  </a:cubicBezTo>
                  <a:cubicBezTo>
                    <a:pt x="542789" y="160446"/>
                    <a:pt x="547131" y="181040"/>
                    <a:pt x="547131" y="212354"/>
                  </a:cubicBezTo>
                  <a:cubicBezTo>
                    <a:pt x="547131" y="250171"/>
                    <a:pt x="527954" y="284977"/>
                    <a:pt x="499248" y="299791"/>
                  </a:cubicBezTo>
                  <a:cubicBezTo>
                    <a:pt x="496353" y="301236"/>
                    <a:pt x="497559" y="306054"/>
                    <a:pt x="499971" y="306174"/>
                  </a:cubicBezTo>
                  <a:cubicBezTo>
                    <a:pt x="506605" y="306897"/>
                    <a:pt x="510224" y="307499"/>
                    <a:pt x="510706" y="307619"/>
                  </a:cubicBezTo>
                  <a:cubicBezTo>
                    <a:pt x="549423" y="314605"/>
                    <a:pt x="576319" y="323397"/>
                    <a:pt x="590431" y="345677"/>
                  </a:cubicBezTo>
                  <a:cubicBezTo>
                    <a:pt x="602734" y="365068"/>
                    <a:pt x="603216" y="391082"/>
                    <a:pt x="604060" y="430585"/>
                  </a:cubicBezTo>
                  <a:lnTo>
                    <a:pt x="604181" y="436607"/>
                  </a:lnTo>
                  <a:cubicBezTo>
                    <a:pt x="604181" y="440100"/>
                    <a:pt x="602854" y="443472"/>
                    <a:pt x="600442" y="446001"/>
                  </a:cubicBezTo>
                  <a:cubicBezTo>
                    <a:pt x="597909" y="448410"/>
                    <a:pt x="594653" y="449855"/>
                    <a:pt x="591034" y="449855"/>
                  </a:cubicBezTo>
                  <a:lnTo>
                    <a:pt x="344381" y="449855"/>
                  </a:lnTo>
                  <a:cubicBezTo>
                    <a:pt x="340883" y="449855"/>
                    <a:pt x="337506" y="448410"/>
                    <a:pt x="335094" y="446001"/>
                  </a:cubicBezTo>
                  <a:cubicBezTo>
                    <a:pt x="332681" y="443472"/>
                    <a:pt x="331234" y="440100"/>
                    <a:pt x="331355" y="436607"/>
                  </a:cubicBezTo>
                  <a:lnTo>
                    <a:pt x="331475" y="430585"/>
                  </a:lnTo>
                  <a:cubicBezTo>
                    <a:pt x="332199" y="391082"/>
                    <a:pt x="332681" y="365068"/>
                    <a:pt x="345104" y="345677"/>
                  </a:cubicBezTo>
                  <a:cubicBezTo>
                    <a:pt x="359216" y="323397"/>
                    <a:pt x="385992" y="314605"/>
                    <a:pt x="424830" y="307619"/>
                  </a:cubicBezTo>
                  <a:cubicBezTo>
                    <a:pt x="425312" y="307499"/>
                    <a:pt x="428930" y="306897"/>
                    <a:pt x="435564" y="306174"/>
                  </a:cubicBezTo>
                  <a:cubicBezTo>
                    <a:pt x="437976" y="306054"/>
                    <a:pt x="439183" y="301236"/>
                    <a:pt x="436167" y="299791"/>
                  </a:cubicBezTo>
                  <a:cubicBezTo>
                    <a:pt x="407461" y="284977"/>
                    <a:pt x="388405" y="250171"/>
                    <a:pt x="388405" y="212354"/>
                  </a:cubicBezTo>
                  <a:cubicBezTo>
                    <a:pt x="388405" y="181040"/>
                    <a:pt x="392747" y="160446"/>
                    <a:pt x="402516" y="145391"/>
                  </a:cubicBezTo>
                  <a:cubicBezTo>
                    <a:pt x="414698" y="126844"/>
                    <a:pt x="441474" y="117209"/>
                    <a:pt x="467768" y="117209"/>
                  </a:cubicBezTo>
                  <a:close/>
                  <a:moveTo>
                    <a:pt x="39926" y="0"/>
                  </a:moveTo>
                  <a:lnTo>
                    <a:pt x="427852" y="0"/>
                  </a:lnTo>
                  <a:cubicBezTo>
                    <a:pt x="449926" y="0"/>
                    <a:pt x="467778" y="17825"/>
                    <a:pt x="467778" y="39865"/>
                  </a:cubicBezTo>
                  <a:lnTo>
                    <a:pt x="467778" y="94905"/>
                  </a:lnTo>
                  <a:cubicBezTo>
                    <a:pt x="451132" y="94905"/>
                    <a:pt x="435330" y="97916"/>
                    <a:pt x="421459" y="103336"/>
                  </a:cubicBezTo>
                  <a:lnTo>
                    <a:pt x="421459" y="46128"/>
                  </a:lnTo>
                  <a:lnTo>
                    <a:pt x="46319" y="46128"/>
                  </a:lnTo>
                  <a:lnTo>
                    <a:pt x="46319" y="272550"/>
                  </a:lnTo>
                  <a:lnTo>
                    <a:pt x="372727" y="272550"/>
                  </a:lnTo>
                  <a:cubicBezTo>
                    <a:pt x="376104" y="280018"/>
                    <a:pt x="380085" y="287244"/>
                    <a:pt x="384668" y="293747"/>
                  </a:cubicBezTo>
                  <a:cubicBezTo>
                    <a:pt x="367057" y="298926"/>
                    <a:pt x="350291" y="306514"/>
                    <a:pt x="336781" y="318799"/>
                  </a:cubicBezTo>
                  <a:lnTo>
                    <a:pt x="272247" y="318799"/>
                  </a:lnTo>
                  <a:lnTo>
                    <a:pt x="272247" y="354809"/>
                  </a:lnTo>
                  <a:lnTo>
                    <a:pt x="303730" y="354809"/>
                  </a:lnTo>
                  <a:cubicBezTo>
                    <a:pt x="306746" y="354809"/>
                    <a:pt x="309761" y="355412"/>
                    <a:pt x="312536" y="356375"/>
                  </a:cubicBezTo>
                  <a:cubicBezTo>
                    <a:pt x="307590" y="371550"/>
                    <a:pt x="305781" y="388652"/>
                    <a:pt x="305057" y="408525"/>
                  </a:cubicBezTo>
                  <a:cubicBezTo>
                    <a:pt x="304574" y="408525"/>
                    <a:pt x="304092" y="408645"/>
                    <a:pt x="303730" y="408645"/>
                  </a:cubicBezTo>
                  <a:lnTo>
                    <a:pt x="164048" y="408645"/>
                  </a:lnTo>
                  <a:cubicBezTo>
                    <a:pt x="149211" y="408645"/>
                    <a:pt x="137149" y="396601"/>
                    <a:pt x="137149" y="381667"/>
                  </a:cubicBezTo>
                  <a:cubicBezTo>
                    <a:pt x="137149" y="366853"/>
                    <a:pt x="149211" y="354809"/>
                    <a:pt x="164048" y="354809"/>
                  </a:cubicBezTo>
                  <a:lnTo>
                    <a:pt x="195531" y="354809"/>
                  </a:lnTo>
                  <a:lnTo>
                    <a:pt x="195531" y="318799"/>
                  </a:lnTo>
                  <a:lnTo>
                    <a:pt x="39926" y="318799"/>
                  </a:lnTo>
                  <a:cubicBezTo>
                    <a:pt x="17852" y="318799"/>
                    <a:pt x="0" y="300974"/>
                    <a:pt x="0" y="278934"/>
                  </a:cubicBezTo>
                  <a:lnTo>
                    <a:pt x="0" y="39865"/>
                  </a:lnTo>
                  <a:cubicBezTo>
                    <a:pt x="0" y="17825"/>
                    <a:pt x="17852" y="0"/>
                    <a:pt x="39926" y="0"/>
                  </a:cubicBezTo>
                  <a:close/>
                </a:path>
              </a:pathLst>
            </a:cu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pic>
        <p:nvPicPr>
          <p:cNvPr id="24" name="图片 23">
            <a:extLst>
              <a:ext uri="{FF2B5EF4-FFF2-40B4-BE49-F238E27FC236}">
                <a16:creationId xmlns:a16="http://schemas.microsoft.com/office/drawing/2014/main" id="{57158A76-796E-4D7E-8BEC-7EACB3883588}"/>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69925" y="1611273"/>
            <a:ext cx="3392845" cy="2250258"/>
          </a:xfrm>
          <a:custGeom>
            <a:avLst/>
            <a:gdLst>
              <a:gd name="connsiteX0" fmla="*/ 0 w 3627072"/>
              <a:gd name="connsiteY0" fmla="*/ 0 h 2405608"/>
              <a:gd name="connsiteX1" fmla="*/ 3627072 w 3627072"/>
              <a:gd name="connsiteY1" fmla="*/ 0 h 2405608"/>
              <a:gd name="connsiteX2" fmla="*/ 3627072 w 3627072"/>
              <a:gd name="connsiteY2" fmla="*/ 2405608 h 2405608"/>
              <a:gd name="connsiteX3" fmla="*/ 0 w 3627072"/>
              <a:gd name="connsiteY3" fmla="*/ 2405608 h 2405608"/>
            </a:gdLst>
            <a:ahLst/>
            <a:cxnLst>
              <a:cxn ang="0">
                <a:pos x="connsiteX0" y="connsiteY0"/>
              </a:cxn>
              <a:cxn ang="0">
                <a:pos x="connsiteX1" y="connsiteY1"/>
              </a:cxn>
              <a:cxn ang="0">
                <a:pos x="connsiteX2" y="connsiteY2"/>
              </a:cxn>
              <a:cxn ang="0">
                <a:pos x="connsiteX3" y="connsiteY3"/>
              </a:cxn>
            </a:cxnLst>
            <a:rect l="l" t="t" r="r" b="b"/>
            <a:pathLst>
              <a:path w="3627072" h="2405608">
                <a:moveTo>
                  <a:pt x="0" y="0"/>
                </a:moveTo>
                <a:lnTo>
                  <a:pt x="3627072" y="0"/>
                </a:lnTo>
                <a:lnTo>
                  <a:pt x="3627072" y="2405608"/>
                </a:lnTo>
                <a:lnTo>
                  <a:pt x="0" y="2405608"/>
                </a:lnTo>
                <a:close/>
              </a:path>
            </a:pathLst>
          </a:custGeom>
          <a:effectLst>
            <a:outerShdw blurRad="50800" dist="38100" dir="16200000" rotWithShape="0">
              <a:prstClr val="black">
                <a:alpha val="40000"/>
              </a:prstClr>
            </a:outerShdw>
          </a:effectLst>
        </p:spPr>
      </p:pic>
      <p:cxnSp>
        <p:nvCxnSpPr>
          <p:cNvPr id="15" name="直接连接符 14">
            <a:extLst>
              <a:ext uri="{FF2B5EF4-FFF2-40B4-BE49-F238E27FC236}">
                <a16:creationId xmlns:a16="http://schemas.microsoft.com/office/drawing/2014/main" id="{935C27AE-F355-4A3C-9CE6-E0FEBF427F15}"/>
              </a:ext>
            </a:extLst>
          </p:cNvPr>
          <p:cNvCxnSpPr>
            <a:cxnSpLocks/>
          </p:cNvCxnSpPr>
          <p:nvPr/>
        </p:nvCxnSpPr>
        <p:spPr>
          <a:xfrm>
            <a:off x="7960827" y="4467401"/>
            <a:ext cx="0" cy="1407464"/>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B49DAB9C-7F4D-44B8-B7E6-1B1981DDE87A}"/>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129232" y="1611273"/>
            <a:ext cx="3392845" cy="2250260"/>
          </a:xfrm>
          <a:custGeom>
            <a:avLst/>
            <a:gdLst>
              <a:gd name="connsiteX0" fmla="*/ 0 w 3627072"/>
              <a:gd name="connsiteY0" fmla="*/ 0 h 2405608"/>
              <a:gd name="connsiteX1" fmla="*/ 3627072 w 3627072"/>
              <a:gd name="connsiteY1" fmla="*/ 0 h 2405608"/>
              <a:gd name="connsiteX2" fmla="*/ 3627072 w 3627072"/>
              <a:gd name="connsiteY2" fmla="*/ 2405608 h 2405608"/>
              <a:gd name="connsiteX3" fmla="*/ 0 w 3627072"/>
              <a:gd name="connsiteY3" fmla="*/ 2405608 h 2405608"/>
            </a:gdLst>
            <a:ahLst/>
            <a:cxnLst>
              <a:cxn ang="0">
                <a:pos x="connsiteX0" y="connsiteY0"/>
              </a:cxn>
              <a:cxn ang="0">
                <a:pos x="connsiteX1" y="connsiteY1"/>
              </a:cxn>
              <a:cxn ang="0">
                <a:pos x="connsiteX2" y="connsiteY2"/>
              </a:cxn>
              <a:cxn ang="0">
                <a:pos x="connsiteX3" y="connsiteY3"/>
              </a:cxn>
            </a:cxnLst>
            <a:rect l="l" t="t" r="r" b="b"/>
            <a:pathLst>
              <a:path w="3627072" h="2405608">
                <a:moveTo>
                  <a:pt x="0" y="0"/>
                </a:moveTo>
                <a:lnTo>
                  <a:pt x="3627072" y="0"/>
                </a:lnTo>
                <a:lnTo>
                  <a:pt x="3627072" y="2405608"/>
                </a:lnTo>
                <a:lnTo>
                  <a:pt x="0" y="2405608"/>
                </a:lnTo>
                <a:close/>
              </a:path>
            </a:pathLst>
          </a:custGeom>
          <a:effectLst>
            <a:outerShdw blurRad="50800" dist="38100" dir="16200000" rotWithShape="0">
              <a:prstClr val="black">
                <a:alpha val="40000"/>
              </a:prstClr>
            </a:outerShdw>
          </a:effectLst>
        </p:spPr>
      </p:pic>
      <p:sp>
        <p:nvSpPr>
          <p:cNvPr id="17" name="íṩ1iḋé">
            <a:extLst>
              <a:ext uri="{FF2B5EF4-FFF2-40B4-BE49-F238E27FC236}">
                <a16:creationId xmlns:a16="http://schemas.microsoft.com/office/drawing/2014/main" id="{D07B1CFD-40ED-4288-9825-89EC4DB96FD2}"/>
              </a:ext>
            </a:extLst>
          </p:cNvPr>
          <p:cNvSpPr/>
          <p:nvPr/>
        </p:nvSpPr>
        <p:spPr>
          <a:xfrm>
            <a:off x="9157506" y="3602895"/>
            <a:ext cx="1336298" cy="517277"/>
          </a:xfrm>
          <a:prstGeom prst="rect">
            <a:avLst/>
          </a:prstGeom>
          <a:gradFill>
            <a:gsLst>
              <a:gs pos="0">
                <a:schemeClr val="accent1"/>
              </a:gs>
              <a:gs pos="100000">
                <a:schemeClr val="accent2"/>
              </a:gs>
            </a:gsLst>
            <a:lin ang="0" scaled="1"/>
          </a:gra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18" name="îšḻîdê">
            <a:extLst>
              <a:ext uri="{FF2B5EF4-FFF2-40B4-BE49-F238E27FC236}">
                <a16:creationId xmlns:a16="http://schemas.microsoft.com/office/drawing/2014/main" id="{7CFCF8C7-15DD-4265-B6C4-0380B210DCD2}"/>
              </a:ext>
            </a:extLst>
          </p:cNvPr>
          <p:cNvSpPr/>
          <p:nvPr/>
        </p:nvSpPr>
        <p:spPr>
          <a:xfrm>
            <a:off x="9629876" y="3715763"/>
            <a:ext cx="391554" cy="291539"/>
          </a:xfrm>
          <a:custGeom>
            <a:avLst/>
            <a:gdLst>
              <a:gd name="connsiteX0" fmla="*/ 467768 w 604181"/>
              <a:gd name="connsiteY0" fmla="*/ 117209 h 449855"/>
              <a:gd name="connsiteX1" fmla="*/ 533019 w 604181"/>
              <a:gd name="connsiteY1" fmla="*/ 145391 h 449855"/>
              <a:gd name="connsiteX2" fmla="*/ 547131 w 604181"/>
              <a:gd name="connsiteY2" fmla="*/ 212354 h 449855"/>
              <a:gd name="connsiteX3" fmla="*/ 499248 w 604181"/>
              <a:gd name="connsiteY3" fmla="*/ 299791 h 449855"/>
              <a:gd name="connsiteX4" fmla="*/ 499971 w 604181"/>
              <a:gd name="connsiteY4" fmla="*/ 306174 h 449855"/>
              <a:gd name="connsiteX5" fmla="*/ 510706 w 604181"/>
              <a:gd name="connsiteY5" fmla="*/ 307619 h 449855"/>
              <a:gd name="connsiteX6" fmla="*/ 590431 w 604181"/>
              <a:gd name="connsiteY6" fmla="*/ 345677 h 449855"/>
              <a:gd name="connsiteX7" fmla="*/ 604060 w 604181"/>
              <a:gd name="connsiteY7" fmla="*/ 430585 h 449855"/>
              <a:gd name="connsiteX8" fmla="*/ 604181 w 604181"/>
              <a:gd name="connsiteY8" fmla="*/ 436607 h 449855"/>
              <a:gd name="connsiteX9" fmla="*/ 600442 w 604181"/>
              <a:gd name="connsiteY9" fmla="*/ 446001 h 449855"/>
              <a:gd name="connsiteX10" fmla="*/ 591034 w 604181"/>
              <a:gd name="connsiteY10" fmla="*/ 449855 h 449855"/>
              <a:gd name="connsiteX11" fmla="*/ 344381 w 604181"/>
              <a:gd name="connsiteY11" fmla="*/ 449855 h 449855"/>
              <a:gd name="connsiteX12" fmla="*/ 335094 w 604181"/>
              <a:gd name="connsiteY12" fmla="*/ 446001 h 449855"/>
              <a:gd name="connsiteX13" fmla="*/ 331355 w 604181"/>
              <a:gd name="connsiteY13" fmla="*/ 436607 h 449855"/>
              <a:gd name="connsiteX14" fmla="*/ 331475 w 604181"/>
              <a:gd name="connsiteY14" fmla="*/ 430585 h 449855"/>
              <a:gd name="connsiteX15" fmla="*/ 345104 w 604181"/>
              <a:gd name="connsiteY15" fmla="*/ 345677 h 449855"/>
              <a:gd name="connsiteX16" fmla="*/ 424830 w 604181"/>
              <a:gd name="connsiteY16" fmla="*/ 307619 h 449855"/>
              <a:gd name="connsiteX17" fmla="*/ 435564 w 604181"/>
              <a:gd name="connsiteY17" fmla="*/ 306174 h 449855"/>
              <a:gd name="connsiteX18" fmla="*/ 436167 w 604181"/>
              <a:gd name="connsiteY18" fmla="*/ 299791 h 449855"/>
              <a:gd name="connsiteX19" fmla="*/ 388405 w 604181"/>
              <a:gd name="connsiteY19" fmla="*/ 212354 h 449855"/>
              <a:gd name="connsiteX20" fmla="*/ 402516 w 604181"/>
              <a:gd name="connsiteY20" fmla="*/ 145391 h 449855"/>
              <a:gd name="connsiteX21" fmla="*/ 467768 w 604181"/>
              <a:gd name="connsiteY21" fmla="*/ 117209 h 449855"/>
              <a:gd name="connsiteX22" fmla="*/ 39926 w 604181"/>
              <a:gd name="connsiteY22" fmla="*/ 0 h 449855"/>
              <a:gd name="connsiteX23" fmla="*/ 427852 w 604181"/>
              <a:gd name="connsiteY23" fmla="*/ 0 h 449855"/>
              <a:gd name="connsiteX24" fmla="*/ 467778 w 604181"/>
              <a:gd name="connsiteY24" fmla="*/ 39865 h 449855"/>
              <a:gd name="connsiteX25" fmla="*/ 467778 w 604181"/>
              <a:gd name="connsiteY25" fmla="*/ 94905 h 449855"/>
              <a:gd name="connsiteX26" fmla="*/ 421459 w 604181"/>
              <a:gd name="connsiteY26" fmla="*/ 103336 h 449855"/>
              <a:gd name="connsiteX27" fmla="*/ 421459 w 604181"/>
              <a:gd name="connsiteY27" fmla="*/ 46128 h 449855"/>
              <a:gd name="connsiteX28" fmla="*/ 46319 w 604181"/>
              <a:gd name="connsiteY28" fmla="*/ 46128 h 449855"/>
              <a:gd name="connsiteX29" fmla="*/ 46319 w 604181"/>
              <a:gd name="connsiteY29" fmla="*/ 272550 h 449855"/>
              <a:gd name="connsiteX30" fmla="*/ 372727 w 604181"/>
              <a:gd name="connsiteY30" fmla="*/ 272550 h 449855"/>
              <a:gd name="connsiteX31" fmla="*/ 384668 w 604181"/>
              <a:gd name="connsiteY31" fmla="*/ 293747 h 449855"/>
              <a:gd name="connsiteX32" fmla="*/ 336781 w 604181"/>
              <a:gd name="connsiteY32" fmla="*/ 318799 h 449855"/>
              <a:gd name="connsiteX33" fmla="*/ 272247 w 604181"/>
              <a:gd name="connsiteY33" fmla="*/ 318799 h 449855"/>
              <a:gd name="connsiteX34" fmla="*/ 272247 w 604181"/>
              <a:gd name="connsiteY34" fmla="*/ 354809 h 449855"/>
              <a:gd name="connsiteX35" fmla="*/ 303730 w 604181"/>
              <a:gd name="connsiteY35" fmla="*/ 354809 h 449855"/>
              <a:gd name="connsiteX36" fmla="*/ 312536 w 604181"/>
              <a:gd name="connsiteY36" fmla="*/ 356375 h 449855"/>
              <a:gd name="connsiteX37" fmla="*/ 305057 w 604181"/>
              <a:gd name="connsiteY37" fmla="*/ 408525 h 449855"/>
              <a:gd name="connsiteX38" fmla="*/ 303730 w 604181"/>
              <a:gd name="connsiteY38" fmla="*/ 408645 h 449855"/>
              <a:gd name="connsiteX39" fmla="*/ 164048 w 604181"/>
              <a:gd name="connsiteY39" fmla="*/ 408645 h 449855"/>
              <a:gd name="connsiteX40" fmla="*/ 137149 w 604181"/>
              <a:gd name="connsiteY40" fmla="*/ 381667 h 449855"/>
              <a:gd name="connsiteX41" fmla="*/ 164048 w 604181"/>
              <a:gd name="connsiteY41" fmla="*/ 354809 h 449855"/>
              <a:gd name="connsiteX42" fmla="*/ 195531 w 604181"/>
              <a:gd name="connsiteY42" fmla="*/ 354809 h 449855"/>
              <a:gd name="connsiteX43" fmla="*/ 195531 w 604181"/>
              <a:gd name="connsiteY43" fmla="*/ 318799 h 449855"/>
              <a:gd name="connsiteX44" fmla="*/ 39926 w 604181"/>
              <a:gd name="connsiteY44" fmla="*/ 318799 h 449855"/>
              <a:gd name="connsiteX45" fmla="*/ 0 w 604181"/>
              <a:gd name="connsiteY45" fmla="*/ 278934 h 449855"/>
              <a:gd name="connsiteX46" fmla="*/ 0 w 604181"/>
              <a:gd name="connsiteY46" fmla="*/ 39865 h 449855"/>
              <a:gd name="connsiteX47" fmla="*/ 39926 w 604181"/>
              <a:gd name="connsiteY47" fmla="*/ 0 h 44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4181" h="449855">
                <a:moveTo>
                  <a:pt x="467768" y="117209"/>
                </a:moveTo>
                <a:cubicBezTo>
                  <a:pt x="494061" y="117209"/>
                  <a:pt x="520837" y="126844"/>
                  <a:pt x="533019" y="145391"/>
                </a:cubicBezTo>
                <a:cubicBezTo>
                  <a:pt x="542789" y="160446"/>
                  <a:pt x="547131" y="181040"/>
                  <a:pt x="547131" y="212354"/>
                </a:cubicBezTo>
                <a:cubicBezTo>
                  <a:pt x="547131" y="250171"/>
                  <a:pt x="527954" y="284977"/>
                  <a:pt x="499248" y="299791"/>
                </a:cubicBezTo>
                <a:cubicBezTo>
                  <a:pt x="496353" y="301236"/>
                  <a:pt x="497559" y="306054"/>
                  <a:pt x="499971" y="306174"/>
                </a:cubicBezTo>
                <a:cubicBezTo>
                  <a:pt x="506605" y="306897"/>
                  <a:pt x="510224" y="307499"/>
                  <a:pt x="510706" y="307619"/>
                </a:cubicBezTo>
                <a:cubicBezTo>
                  <a:pt x="549423" y="314605"/>
                  <a:pt x="576319" y="323397"/>
                  <a:pt x="590431" y="345677"/>
                </a:cubicBezTo>
                <a:cubicBezTo>
                  <a:pt x="602734" y="365068"/>
                  <a:pt x="603216" y="391082"/>
                  <a:pt x="604060" y="430585"/>
                </a:cubicBezTo>
                <a:lnTo>
                  <a:pt x="604181" y="436607"/>
                </a:lnTo>
                <a:cubicBezTo>
                  <a:pt x="604181" y="440100"/>
                  <a:pt x="602854" y="443472"/>
                  <a:pt x="600442" y="446001"/>
                </a:cubicBezTo>
                <a:cubicBezTo>
                  <a:pt x="597909" y="448410"/>
                  <a:pt x="594653" y="449855"/>
                  <a:pt x="591034" y="449855"/>
                </a:cubicBezTo>
                <a:lnTo>
                  <a:pt x="344381" y="449855"/>
                </a:lnTo>
                <a:cubicBezTo>
                  <a:pt x="340883" y="449855"/>
                  <a:pt x="337506" y="448410"/>
                  <a:pt x="335094" y="446001"/>
                </a:cubicBezTo>
                <a:cubicBezTo>
                  <a:pt x="332681" y="443472"/>
                  <a:pt x="331234" y="440100"/>
                  <a:pt x="331355" y="436607"/>
                </a:cubicBezTo>
                <a:lnTo>
                  <a:pt x="331475" y="430585"/>
                </a:lnTo>
                <a:cubicBezTo>
                  <a:pt x="332199" y="391082"/>
                  <a:pt x="332681" y="365068"/>
                  <a:pt x="345104" y="345677"/>
                </a:cubicBezTo>
                <a:cubicBezTo>
                  <a:pt x="359216" y="323397"/>
                  <a:pt x="385992" y="314605"/>
                  <a:pt x="424830" y="307619"/>
                </a:cubicBezTo>
                <a:cubicBezTo>
                  <a:pt x="425312" y="307499"/>
                  <a:pt x="428930" y="306897"/>
                  <a:pt x="435564" y="306174"/>
                </a:cubicBezTo>
                <a:cubicBezTo>
                  <a:pt x="437976" y="306054"/>
                  <a:pt x="439183" y="301236"/>
                  <a:pt x="436167" y="299791"/>
                </a:cubicBezTo>
                <a:cubicBezTo>
                  <a:pt x="407461" y="284977"/>
                  <a:pt x="388405" y="250171"/>
                  <a:pt x="388405" y="212354"/>
                </a:cubicBezTo>
                <a:cubicBezTo>
                  <a:pt x="388405" y="181040"/>
                  <a:pt x="392747" y="160446"/>
                  <a:pt x="402516" y="145391"/>
                </a:cubicBezTo>
                <a:cubicBezTo>
                  <a:pt x="414698" y="126844"/>
                  <a:pt x="441474" y="117209"/>
                  <a:pt x="467768" y="117209"/>
                </a:cubicBezTo>
                <a:close/>
                <a:moveTo>
                  <a:pt x="39926" y="0"/>
                </a:moveTo>
                <a:lnTo>
                  <a:pt x="427852" y="0"/>
                </a:lnTo>
                <a:cubicBezTo>
                  <a:pt x="449926" y="0"/>
                  <a:pt x="467778" y="17825"/>
                  <a:pt x="467778" y="39865"/>
                </a:cubicBezTo>
                <a:lnTo>
                  <a:pt x="467778" y="94905"/>
                </a:lnTo>
                <a:cubicBezTo>
                  <a:pt x="451132" y="94905"/>
                  <a:pt x="435330" y="97916"/>
                  <a:pt x="421459" y="103336"/>
                </a:cubicBezTo>
                <a:lnTo>
                  <a:pt x="421459" y="46128"/>
                </a:lnTo>
                <a:lnTo>
                  <a:pt x="46319" y="46128"/>
                </a:lnTo>
                <a:lnTo>
                  <a:pt x="46319" y="272550"/>
                </a:lnTo>
                <a:lnTo>
                  <a:pt x="372727" y="272550"/>
                </a:lnTo>
                <a:cubicBezTo>
                  <a:pt x="376104" y="280018"/>
                  <a:pt x="380085" y="287244"/>
                  <a:pt x="384668" y="293747"/>
                </a:cubicBezTo>
                <a:cubicBezTo>
                  <a:pt x="367057" y="298926"/>
                  <a:pt x="350291" y="306514"/>
                  <a:pt x="336781" y="318799"/>
                </a:cubicBezTo>
                <a:lnTo>
                  <a:pt x="272247" y="318799"/>
                </a:lnTo>
                <a:lnTo>
                  <a:pt x="272247" y="354809"/>
                </a:lnTo>
                <a:lnTo>
                  <a:pt x="303730" y="354809"/>
                </a:lnTo>
                <a:cubicBezTo>
                  <a:pt x="306746" y="354809"/>
                  <a:pt x="309761" y="355412"/>
                  <a:pt x="312536" y="356375"/>
                </a:cubicBezTo>
                <a:cubicBezTo>
                  <a:pt x="307590" y="371550"/>
                  <a:pt x="305781" y="388652"/>
                  <a:pt x="305057" y="408525"/>
                </a:cubicBezTo>
                <a:cubicBezTo>
                  <a:pt x="304574" y="408525"/>
                  <a:pt x="304092" y="408645"/>
                  <a:pt x="303730" y="408645"/>
                </a:cubicBezTo>
                <a:lnTo>
                  <a:pt x="164048" y="408645"/>
                </a:lnTo>
                <a:cubicBezTo>
                  <a:pt x="149211" y="408645"/>
                  <a:pt x="137149" y="396601"/>
                  <a:pt x="137149" y="381667"/>
                </a:cubicBezTo>
                <a:cubicBezTo>
                  <a:pt x="137149" y="366853"/>
                  <a:pt x="149211" y="354809"/>
                  <a:pt x="164048" y="354809"/>
                </a:cubicBezTo>
                <a:lnTo>
                  <a:pt x="195531" y="354809"/>
                </a:lnTo>
                <a:lnTo>
                  <a:pt x="195531" y="318799"/>
                </a:lnTo>
                <a:lnTo>
                  <a:pt x="39926" y="318799"/>
                </a:lnTo>
                <a:cubicBezTo>
                  <a:pt x="17852" y="318799"/>
                  <a:pt x="0" y="300974"/>
                  <a:pt x="0" y="278934"/>
                </a:cubicBezTo>
                <a:lnTo>
                  <a:pt x="0" y="39865"/>
                </a:lnTo>
                <a:cubicBezTo>
                  <a:pt x="0" y="17825"/>
                  <a:pt x="17852" y="0"/>
                  <a:pt x="39926" y="0"/>
                </a:cubicBezTo>
                <a:close/>
              </a:path>
            </a:pathLst>
          </a:cu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nvGrpSpPr>
          <p:cNvPr id="32" name="组合 31">
            <a:extLst>
              <a:ext uri="{FF2B5EF4-FFF2-40B4-BE49-F238E27FC236}">
                <a16:creationId xmlns:a16="http://schemas.microsoft.com/office/drawing/2014/main" id="{C59C5F05-953D-4BD7-831C-52685EEFDE0B}"/>
              </a:ext>
            </a:extLst>
          </p:cNvPr>
          <p:cNvGrpSpPr/>
          <p:nvPr/>
        </p:nvGrpSpPr>
        <p:grpSpPr>
          <a:xfrm>
            <a:off x="8310363" y="4400037"/>
            <a:ext cx="3030580" cy="1542193"/>
            <a:chOff x="1893359" y="1484245"/>
            <a:chExt cx="2470308" cy="1542193"/>
          </a:xfrm>
        </p:grpSpPr>
        <p:grpSp>
          <p:nvGrpSpPr>
            <p:cNvPr id="33" name="组合 32">
              <a:extLst>
                <a:ext uri="{FF2B5EF4-FFF2-40B4-BE49-F238E27FC236}">
                  <a16:creationId xmlns:a16="http://schemas.microsoft.com/office/drawing/2014/main" id="{E0949324-9CD0-466B-9E07-A3E6E0E20CBE}"/>
                </a:ext>
              </a:extLst>
            </p:cNvPr>
            <p:cNvGrpSpPr/>
            <p:nvPr/>
          </p:nvGrpSpPr>
          <p:grpSpPr>
            <a:xfrm>
              <a:off x="1893359" y="1484245"/>
              <a:ext cx="2470308" cy="750577"/>
              <a:chOff x="1108004" y="1889454"/>
              <a:chExt cx="2470308" cy="750577"/>
            </a:xfrm>
          </p:grpSpPr>
          <p:sp>
            <p:nvSpPr>
              <p:cNvPr id="35" name="文本框 34">
                <a:extLst>
                  <a:ext uri="{FF2B5EF4-FFF2-40B4-BE49-F238E27FC236}">
                    <a16:creationId xmlns:a16="http://schemas.microsoft.com/office/drawing/2014/main" id="{6334A10E-6889-4611-9EF9-E94DEF4BA023}"/>
                  </a:ext>
                </a:extLst>
              </p:cNvPr>
              <p:cNvSpPr txBox="1"/>
              <p:nvPr/>
            </p:nvSpPr>
            <p:spPr>
              <a:xfrm>
                <a:off x="1108004" y="2224533"/>
                <a:ext cx="2470308" cy="415498"/>
              </a:xfrm>
              <a:prstGeom prst="rect">
                <a:avLst/>
              </a:prstGeom>
              <a:noFill/>
            </p:spPr>
            <p:txBody>
              <a:bodyPr wrap="square" lIns="0" tIns="0" rIns="0" rtlCol="0">
                <a:spAutoFit/>
              </a:bodyPr>
              <a:lstStyle/>
              <a:p>
                <a:pPr algn="ctr"/>
                <a:r>
                  <a:rPr lang="zh-CN" altLang="en-US" sz="2400" b="1" dirty="0">
                    <a:gradFill>
                      <a:gsLst>
                        <a:gs pos="0">
                          <a:schemeClr val="accent1"/>
                        </a:gs>
                        <a:gs pos="100000">
                          <a:schemeClr val="accent2"/>
                        </a:gs>
                      </a:gsLst>
                      <a:lin ang="5400000" scaled="1"/>
                    </a:gradFill>
                    <a:cs typeface="+mn-ea"/>
                    <a:sym typeface="+mn-lt"/>
                  </a:rPr>
                  <a:t>学科齐全，协调发展</a:t>
                </a:r>
                <a:endParaRPr lang="zh-CN" altLang="en-US" sz="1050" dirty="0">
                  <a:gradFill>
                    <a:gsLst>
                      <a:gs pos="0">
                        <a:schemeClr val="accent1"/>
                      </a:gs>
                      <a:gs pos="100000">
                        <a:schemeClr val="accent2"/>
                      </a:gs>
                    </a:gsLst>
                    <a:lin ang="5400000" scaled="1"/>
                  </a:gradFill>
                  <a:cs typeface="+mn-ea"/>
                  <a:sym typeface="+mn-lt"/>
                </a:endParaRPr>
              </a:p>
            </p:txBody>
          </p:sp>
          <p:sp>
            <p:nvSpPr>
              <p:cNvPr id="36" name="文本框 35">
                <a:extLst>
                  <a:ext uri="{FF2B5EF4-FFF2-40B4-BE49-F238E27FC236}">
                    <a16:creationId xmlns:a16="http://schemas.microsoft.com/office/drawing/2014/main" id="{D4E1D9DD-C498-412C-9A87-15942EAB6FE6}"/>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03</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34" name="矩形 33">
              <a:extLst>
                <a:ext uri="{FF2B5EF4-FFF2-40B4-BE49-F238E27FC236}">
                  <a16:creationId xmlns:a16="http://schemas.microsoft.com/office/drawing/2014/main" id="{E4602485-FA40-4EFC-B04C-A18FF7EA81F3}"/>
                </a:ext>
              </a:extLst>
            </p:cNvPr>
            <p:cNvSpPr/>
            <p:nvPr/>
          </p:nvSpPr>
          <p:spPr>
            <a:xfrm>
              <a:off x="1956491" y="2334261"/>
              <a:ext cx="2344043" cy="692177"/>
            </a:xfrm>
            <a:prstGeom prst="rect">
              <a:avLst/>
            </a:prstGeom>
            <a:noFill/>
          </p:spPr>
          <p:txBody>
            <a:bodyPr wrap="square" lIns="0" tIns="0" rIns="0" rtlCol="0">
              <a:spAutoFit/>
            </a:bodyPr>
            <a:lstStyle/>
            <a:p>
              <a:pPr algn="just">
                <a:lnSpc>
                  <a:spcPct val="120000"/>
                </a:lnSpc>
              </a:pPr>
              <a:r>
                <a:rPr lang="zh-CN" altLang="en-US" sz="1200" dirty="0">
                  <a:solidFill>
                    <a:schemeClr val="tx1">
                      <a:lumMod val="50000"/>
                      <a:lumOff val="50000"/>
                    </a:schemeClr>
                  </a:solidFill>
                  <a:cs typeface="+mn-ea"/>
                  <a:sym typeface="+mn-lt"/>
                </a:rPr>
                <a:t>学科专业设置涵盖文学、理学、工学、医学、经济学、教育学、法学、历史学、管理学、农学、艺术学等十一大学科门类</a:t>
              </a:r>
            </a:p>
          </p:txBody>
        </p:sp>
      </p:grpSp>
      <p:grpSp>
        <p:nvGrpSpPr>
          <p:cNvPr id="37" name="组合 36">
            <a:extLst>
              <a:ext uri="{FF2B5EF4-FFF2-40B4-BE49-F238E27FC236}">
                <a16:creationId xmlns:a16="http://schemas.microsoft.com/office/drawing/2014/main" id="{77B09309-8F3A-4135-94AF-A39E8C25D2B8}"/>
              </a:ext>
            </a:extLst>
          </p:cNvPr>
          <p:cNvGrpSpPr/>
          <p:nvPr/>
        </p:nvGrpSpPr>
        <p:grpSpPr>
          <a:xfrm>
            <a:off x="851057" y="4400037"/>
            <a:ext cx="3030580" cy="1542193"/>
            <a:chOff x="1893359" y="1484245"/>
            <a:chExt cx="2470308" cy="1542193"/>
          </a:xfrm>
        </p:grpSpPr>
        <p:grpSp>
          <p:nvGrpSpPr>
            <p:cNvPr id="38" name="组合 37">
              <a:extLst>
                <a:ext uri="{FF2B5EF4-FFF2-40B4-BE49-F238E27FC236}">
                  <a16:creationId xmlns:a16="http://schemas.microsoft.com/office/drawing/2014/main" id="{ED30EDA7-1531-4F2F-ACA3-9E1C6846949F}"/>
                </a:ext>
              </a:extLst>
            </p:cNvPr>
            <p:cNvGrpSpPr/>
            <p:nvPr/>
          </p:nvGrpSpPr>
          <p:grpSpPr>
            <a:xfrm>
              <a:off x="1893359" y="1484245"/>
              <a:ext cx="2470308" cy="750577"/>
              <a:chOff x="1108004" y="1889454"/>
              <a:chExt cx="2470308" cy="750577"/>
            </a:xfrm>
          </p:grpSpPr>
          <p:sp>
            <p:nvSpPr>
              <p:cNvPr id="40" name="文本框 39">
                <a:extLst>
                  <a:ext uri="{FF2B5EF4-FFF2-40B4-BE49-F238E27FC236}">
                    <a16:creationId xmlns:a16="http://schemas.microsoft.com/office/drawing/2014/main" id="{D0F45A05-C000-44ED-8AC9-D0EF938BA842}"/>
                  </a:ext>
                </a:extLst>
              </p:cNvPr>
              <p:cNvSpPr txBox="1"/>
              <p:nvPr/>
            </p:nvSpPr>
            <p:spPr>
              <a:xfrm>
                <a:off x="1108004" y="2224533"/>
                <a:ext cx="2470308" cy="415498"/>
              </a:xfrm>
              <a:prstGeom prst="rect">
                <a:avLst/>
              </a:prstGeom>
              <a:noFill/>
            </p:spPr>
            <p:txBody>
              <a:bodyPr wrap="square" lIns="0" tIns="0" rIns="0" rtlCol="0">
                <a:spAutoFit/>
              </a:bodyPr>
              <a:lstStyle/>
              <a:p>
                <a:pPr algn="ctr"/>
                <a:r>
                  <a:rPr lang="zh-CN" altLang="en-US" sz="2400" b="1" dirty="0">
                    <a:gradFill>
                      <a:gsLst>
                        <a:gs pos="0">
                          <a:schemeClr val="accent1"/>
                        </a:gs>
                        <a:gs pos="100000">
                          <a:schemeClr val="accent2"/>
                        </a:gs>
                      </a:gsLst>
                      <a:lin ang="5400000" scaled="1"/>
                    </a:gradFill>
                    <a:cs typeface="+mn-ea"/>
                    <a:sym typeface="+mn-lt"/>
                  </a:rPr>
                  <a:t>学科齐全，协调发展</a:t>
                </a:r>
                <a:endParaRPr lang="zh-CN" altLang="en-US" sz="1050" dirty="0">
                  <a:gradFill>
                    <a:gsLst>
                      <a:gs pos="0">
                        <a:schemeClr val="accent1"/>
                      </a:gs>
                      <a:gs pos="100000">
                        <a:schemeClr val="accent2"/>
                      </a:gs>
                    </a:gsLst>
                    <a:lin ang="5400000" scaled="1"/>
                  </a:gradFill>
                  <a:cs typeface="+mn-ea"/>
                  <a:sym typeface="+mn-lt"/>
                </a:endParaRPr>
              </a:p>
            </p:txBody>
          </p:sp>
          <p:sp>
            <p:nvSpPr>
              <p:cNvPr id="41" name="文本框 40">
                <a:extLst>
                  <a:ext uri="{FF2B5EF4-FFF2-40B4-BE49-F238E27FC236}">
                    <a16:creationId xmlns:a16="http://schemas.microsoft.com/office/drawing/2014/main" id="{FF2B083D-086B-4EBF-8128-CDC3342BD39D}"/>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01</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39" name="矩形 38">
              <a:extLst>
                <a:ext uri="{FF2B5EF4-FFF2-40B4-BE49-F238E27FC236}">
                  <a16:creationId xmlns:a16="http://schemas.microsoft.com/office/drawing/2014/main" id="{58F69E08-74AB-49A6-859B-39164F2B79BF}"/>
                </a:ext>
              </a:extLst>
            </p:cNvPr>
            <p:cNvSpPr/>
            <p:nvPr/>
          </p:nvSpPr>
          <p:spPr>
            <a:xfrm>
              <a:off x="1956491" y="2334261"/>
              <a:ext cx="2344043" cy="692177"/>
            </a:xfrm>
            <a:prstGeom prst="rect">
              <a:avLst/>
            </a:prstGeom>
            <a:noFill/>
          </p:spPr>
          <p:txBody>
            <a:bodyPr wrap="square" lIns="0" tIns="0" rIns="0" rtlCol="0">
              <a:spAutoFit/>
            </a:bodyPr>
            <a:lstStyle/>
            <a:p>
              <a:pPr algn="just">
                <a:lnSpc>
                  <a:spcPct val="120000"/>
                </a:lnSpc>
              </a:pPr>
              <a:r>
                <a:rPr lang="zh-CN" altLang="en-US" sz="1200" dirty="0">
                  <a:solidFill>
                    <a:schemeClr val="tx1">
                      <a:lumMod val="50000"/>
                      <a:lumOff val="50000"/>
                    </a:schemeClr>
                  </a:solidFill>
                  <a:cs typeface="+mn-ea"/>
                  <a:sym typeface="+mn-lt"/>
                </a:rPr>
                <a:t>学科专业设置涵盖文学、理学、工学、医学、经济学、教育学、法学、历史学、管理学、农学、艺术学等十一大学科门类</a:t>
              </a:r>
            </a:p>
          </p:txBody>
        </p:sp>
      </p:grpSp>
      <p:grpSp>
        <p:nvGrpSpPr>
          <p:cNvPr id="42" name="组合 41">
            <a:extLst>
              <a:ext uri="{FF2B5EF4-FFF2-40B4-BE49-F238E27FC236}">
                <a16:creationId xmlns:a16="http://schemas.microsoft.com/office/drawing/2014/main" id="{7373A78D-E099-493B-8F28-46BAAE1E1C5F}"/>
              </a:ext>
            </a:extLst>
          </p:cNvPr>
          <p:cNvGrpSpPr/>
          <p:nvPr/>
        </p:nvGrpSpPr>
        <p:grpSpPr>
          <a:xfrm>
            <a:off x="4580711" y="4400037"/>
            <a:ext cx="3030580" cy="1542193"/>
            <a:chOff x="1893359" y="1484245"/>
            <a:chExt cx="2470308" cy="1542193"/>
          </a:xfrm>
        </p:grpSpPr>
        <p:grpSp>
          <p:nvGrpSpPr>
            <p:cNvPr id="43" name="组合 42">
              <a:extLst>
                <a:ext uri="{FF2B5EF4-FFF2-40B4-BE49-F238E27FC236}">
                  <a16:creationId xmlns:a16="http://schemas.microsoft.com/office/drawing/2014/main" id="{B965DA25-E717-4A51-BD6E-4D573A049941}"/>
                </a:ext>
              </a:extLst>
            </p:cNvPr>
            <p:cNvGrpSpPr/>
            <p:nvPr/>
          </p:nvGrpSpPr>
          <p:grpSpPr>
            <a:xfrm>
              <a:off x="1893359" y="1484245"/>
              <a:ext cx="2470308" cy="750577"/>
              <a:chOff x="1108004" y="1889454"/>
              <a:chExt cx="2470308" cy="750577"/>
            </a:xfrm>
          </p:grpSpPr>
          <p:sp>
            <p:nvSpPr>
              <p:cNvPr id="45" name="文本框 44">
                <a:extLst>
                  <a:ext uri="{FF2B5EF4-FFF2-40B4-BE49-F238E27FC236}">
                    <a16:creationId xmlns:a16="http://schemas.microsoft.com/office/drawing/2014/main" id="{45776F14-587E-47CE-9A61-9DC1B3860992}"/>
                  </a:ext>
                </a:extLst>
              </p:cNvPr>
              <p:cNvSpPr txBox="1"/>
              <p:nvPr/>
            </p:nvSpPr>
            <p:spPr>
              <a:xfrm>
                <a:off x="1108004" y="2224533"/>
                <a:ext cx="2470308" cy="415498"/>
              </a:xfrm>
              <a:prstGeom prst="rect">
                <a:avLst/>
              </a:prstGeom>
              <a:noFill/>
            </p:spPr>
            <p:txBody>
              <a:bodyPr wrap="square" lIns="0" tIns="0" rIns="0" rtlCol="0">
                <a:spAutoFit/>
              </a:bodyPr>
              <a:lstStyle/>
              <a:p>
                <a:pPr algn="ctr"/>
                <a:r>
                  <a:rPr lang="zh-CN" altLang="en-US" sz="2400" b="1" dirty="0">
                    <a:gradFill>
                      <a:gsLst>
                        <a:gs pos="0">
                          <a:schemeClr val="accent1"/>
                        </a:gs>
                        <a:gs pos="100000">
                          <a:schemeClr val="accent2"/>
                        </a:gs>
                      </a:gsLst>
                      <a:lin ang="5400000" scaled="1"/>
                    </a:gradFill>
                    <a:cs typeface="+mn-ea"/>
                    <a:sym typeface="+mn-lt"/>
                  </a:rPr>
                  <a:t>学科齐全，协调发展</a:t>
                </a:r>
                <a:endParaRPr lang="zh-CN" altLang="en-US" sz="1050" dirty="0">
                  <a:gradFill>
                    <a:gsLst>
                      <a:gs pos="0">
                        <a:schemeClr val="accent1"/>
                      </a:gs>
                      <a:gs pos="100000">
                        <a:schemeClr val="accent2"/>
                      </a:gs>
                    </a:gsLst>
                    <a:lin ang="5400000" scaled="1"/>
                  </a:gradFill>
                  <a:cs typeface="+mn-ea"/>
                  <a:sym typeface="+mn-lt"/>
                </a:endParaRPr>
              </a:p>
            </p:txBody>
          </p:sp>
          <p:sp>
            <p:nvSpPr>
              <p:cNvPr id="46" name="文本框 45">
                <a:extLst>
                  <a:ext uri="{FF2B5EF4-FFF2-40B4-BE49-F238E27FC236}">
                    <a16:creationId xmlns:a16="http://schemas.microsoft.com/office/drawing/2014/main" id="{6BFC1E6F-46F0-4FF2-8315-8BA7B6331B21}"/>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02</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44" name="矩形 43">
              <a:extLst>
                <a:ext uri="{FF2B5EF4-FFF2-40B4-BE49-F238E27FC236}">
                  <a16:creationId xmlns:a16="http://schemas.microsoft.com/office/drawing/2014/main" id="{04C953B8-97B6-4463-8003-6C0C1205245F}"/>
                </a:ext>
              </a:extLst>
            </p:cNvPr>
            <p:cNvSpPr/>
            <p:nvPr/>
          </p:nvSpPr>
          <p:spPr>
            <a:xfrm>
              <a:off x="1956491" y="2334261"/>
              <a:ext cx="2344043" cy="692177"/>
            </a:xfrm>
            <a:prstGeom prst="rect">
              <a:avLst/>
            </a:prstGeom>
            <a:noFill/>
          </p:spPr>
          <p:txBody>
            <a:bodyPr wrap="square" lIns="0" tIns="0" rIns="0" rtlCol="0">
              <a:spAutoFit/>
            </a:bodyPr>
            <a:lstStyle/>
            <a:p>
              <a:pPr algn="just">
                <a:lnSpc>
                  <a:spcPct val="120000"/>
                </a:lnSpc>
              </a:pPr>
              <a:r>
                <a:rPr lang="zh-CN" altLang="en-US" sz="1200" dirty="0">
                  <a:solidFill>
                    <a:schemeClr val="tx1">
                      <a:lumMod val="50000"/>
                      <a:lumOff val="50000"/>
                    </a:schemeClr>
                  </a:solidFill>
                  <a:cs typeface="+mn-ea"/>
                  <a:sym typeface="+mn-lt"/>
                </a:rPr>
                <a:t>学科专业设置涵盖文学、理学、工学、医学、经济学、教育学、法学、历史学、管理学、农学、艺术学等十一大学科门类</a:t>
              </a:r>
            </a:p>
          </p:txBody>
        </p:sp>
      </p:grpSp>
      <p:grpSp>
        <p:nvGrpSpPr>
          <p:cNvPr id="54" name="组合 53">
            <a:extLst>
              <a:ext uri="{FF2B5EF4-FFF2-40B4-BE49-F238E27FC236}">
                <a16:creationId xmlns:a16="http://schemas.microsoft.com/office/drawing/2014/main" id="{6226216F-2568-40D2-AFEF-BA8531BA612D}"/>
              </a:ext>
            </a:extLst>
          </p:cNvPr>
          <p:cNvGrpSpPr/>
          <p:nvPr/>
        </p:nvGrpSpPr>
        <p:grpSpPr>
          <a:xfrm>
            <a:off x="1698196" y="3602895"/>
            <a:ext cx="1336298" cy="517277"/>
            <a:chOff x="5427852" y="3602895"/>
            <a:chExt cx="1336298" cy="517277"/>
          </a:xfrm>
        </p:grpSpPr>
        <p:sp>
          <p:nvSpPr>
            <p:cNvPr id="55" name="íṩ1iḋé">
              <a:extLst>
                <a:ext uri="{FF2B5EF4-FFF2-40B4-BE49-F238E27FC236}">
                  <a16:creationId xmlns:a16="http://schemas.microsoft.com/office/drawing/2014/main" id="{797B4F18-29C0-4333-9188-1DECF06FFB01}"/>
                </a:ext>
              </a:extLst>
            </p:cNvPr>
            <p:cNvSpPr/>
            <p:nvPr/>
          </p:nvSpPr>
          <p:spPr>
            <a:xfrm>
              <a:off x="5427852" y="3602895"/>
              <a:ext cx="1336298" cy="517277"/>
            </a:xfrm>
            <a:prstGeom prst="rect">
              <a:avLst/>
            </a:prstGeom>
            <a:gradFill>
              <a:gsLst>
                <a:gs pos="0">
                  <a:schemeClr val="accent1"/>
                </a:gs>
                <a:gs pos="100000">
                  <a:schemeClr val="accent2"/>
                </a:gs>
              </a:gsLst>
              <a:lin ang="0" scaled="1"/>
            </a:gra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56" name="îšḻîdê">
              <a:extLst>
                <a:ext uri="{FF2B5EF4-FFF2-40B4-BE49-F238E27FC236}">
                  <a16:creationId xmlns:a16="http://schemas.microsoft.com/office/drawing/2014/main" id="{F8256BE5-3D84-467E-8F66-902E1A9196E0}"/>
                </a:ext>
              </a:extLst>
            </p:cNvPr>
            <p:cNvSpPr/>
            <p:nvPr/>
          </p:nvSpPr>
          <p:spPr>
            <a:xfrm>
              <a:off x="5900222" y="3715763"/>
              <a:ext cx="391554" cy="291539"/>
            </a:xfrm>
            <a:custGeom>
              <a:avLst/>
              <a:gdLst>
                <a:gd name="connsiteX0" fmla="*/ 467768 w 604181"/>
                <a:gd name="connsiteY0" fmla="*/ 117209 h 449855"/>
                <a:gd name="connsiteX1" fmla="*/ 533019 w 604181"/>
                <a:gd name="connsiteY1" fmla="*/ 145391 h 449855"/>
                <a:gd name="connsiteX2" fmla="*/ 547131 w 604181"/>
                <a:gd name="connsiteY2" fmla="*/ 212354 h 449855"/>
                <a:gd name="connsiteX3" fmla="*/ 499248 w 604181"/>
                <a:gd name="connsiteY3" fmla="*/ 299791 h 449855"/>
                <a:gd name="connsiteX4" fmla="*/ 499971 w 604181"/>
                <a:gd name="connsiteY4" fmla="*/ 306174 h 449855"/>
                <a:gd name="connsiteX5" fmla="*/ 510706 w 604181"/>
                <a:gd name="connsiteY5" fmla="*/ 307619 h 449855"/>
                <a:gd name="connsiteX6" fmla="*/ 590431 w 604181"/>
                <a:gd name="connsiteY6" fmla="*/ 345677 h 449855"/>
                <a:gd name="connsiteX7" fmla="*/ 604060 w 604181"/>
                <a:gd name="connsiteY7" fmla="*/ 430585 h 449855"/>
                <a:gd name="connsiteX8" fmla="*/ 604181 w 604181"/>
                <a:gd name="connsiteY8" fmla="*/ 436607 h 449855"/>
                <a:gd name="connsiteX9" fmla="*/ 600442 w 604181"/>
                <a:gd name="connsiteY9" fmla="*/ 446001 h 449855"/>
                <a:gd name="connsiteX10" fmla="*/ 591034 w 604181"/>
                <a:gd name="connsiteY10" fmla="*/ 449855 h 449855"/>
                <a:gd name="connsiteX11" fmla="*/ 344381 w 604181"/>
                <a:gd name="connsiteY11" fmla="*/ 449855 h 449855"/>
                <a:gd name="connsiteX12" fmla="*/ 335094 w 604181"/>
                <a:gd name="connsiteY12" fmla="*/ 446001 h 449855"/>
                <a:gd name="connsiteX13" fmla="*/ 331355 w 604181"/>
                <a:gd name="connsiteY13" fmla="*/ 436607 h 449855"/>
                <a:gd name="connsiteX14" fmla="*/ 331475 w 604181"/>
                <a:gd name="connsiteY14" fmla="*/ 430585 h 449855"/>
                <a:gd name="connsiteX15" fmla="*/ 345104 w 604181"/>
                <a:gd name="connsiteY15" fmla="*/ 345677 h 449855"/>
                <a:gd name="connsiteX16" fmla="*/ 424830 w 604181"/>
                <a:gd name="connsiteY16" fmla="*/ 307619 h 449855"/>
                <a:gd name="connsiteX17" fmla="*/ 435564 w 604181"/>
                <a:gd name="connsiteY17" fmla="*/ 306174 h 449855"/>
                <a:gd name="connsiteX18" fmla="*/ 436167 w 604181"/>
                <a:gd name="connsiteY18" fmla="*/ 299791 h 449855"/>
                <a:gd name="connsiteX19" fmla="*/ 388405 w 604181"/>
                <a:gd name="connsiteY19" fmla="*/ 212354 h 449855"/>
                <a:gd name="connsiteX20" fmla="*/ 402516 w 604181"/>
                <a:gd name="connsiteY20" fmla="*/ 145391 h 449855"/>
                <a:gd name="connsiteX21" fmla="*/ 467768 w 604181"/>
                <a:gd name="connsiteY21" fmla="*/ 117209 h 449855"/>
                <a:gd name="connsiteX22" fmla="*/ 39926 w 604181"/>
                <a:gd name="connsiteY22" fmla="*/ 0 h 449855"/>
                <a:gd name="connsiteX23" fmla="*/ 427852 w 604181"/>
                <a:gd name="connsiteY23" fmla="*/ 0 h 449855"/>
                <a:gd name="connsiteX24" fmla="*/ 467778 w 604181"/>
                <a:gd name="connsiteY24" fmla="*/ 39865 h 449855"/>
                <a:gd name="connsiteX25" fmla="*/ 467778 w 604181"/>
                <a:gd name="connsiteY25" fmla="*/ 94905 h 449855"/>
                <a:gd name="connsiteX26" fmla="*/ 421459 w 604181"/>
                <a:gd name="connsiteY26" fmla="*/ 103336 h 449855"/>
                <a:gd name="connsiteX27" fmla="*/ 421459 w 604181"/>
                <a:gd name="connsiteY27" fmla="*/ 46128 h 449855"/>
                <a:gd name="connsiteX28" fmla="*/ 46319 w 604181"/>
                <a:gd name="connsiteY28" fmla="*/ 46128 h 449855"/>
                <a:gd name="connsiteX29" fmla="*/ 46319 w 604181"/>
                <a:gd name="connsiteY29" fmla="*/ 272550 h 449855"/>
                <a:gd name="connsiteX30" fmla="*/ 372727 w 604181"/>
                <a:gd name="connsiteY30" fmla="*/ 272550 h 449855"/>
                <a:gd name="connsiteX31" fmla="*/ 384668 w 604181"/>
                <a:gd name="connsiteY31" fmla="*/ 293747 h 449855"/>
                <a:gd name="connsiteX32" fmla="*/ 336781 w 604181"/>
                <a:gd name="connsiteY32" fmla="*/ 318799 h 449855"/>
                <a:gd name="connsiteX33" fmla="*/ 272247 w 604181"/>
                <a:gd name="connsiteY33" fmla="*/ 318799 h 449855"/>
                <a:gd name="connsiteX34" fmla="*/ 272247 w 604181"/>
                <a:gd name="connsiteY34" fmla="*/ 354809 h 449855"/>
                <a:gd name="connsiteX35" fmla="*/ 303730 w 604181"/>
                <a:gd name="connsiteY35" fmla="*/ 354809 h 449855"/>
                <a:gd name="connsiteX36" fmla="*/ 312536 w 604181"/>
                <a:gd name="connsiteY36" fmla="*/ 356375 h 449855"/>
                <a:gd name="connsiteX37" fmla="*/ 305057 w 604181"/>
                <a:gd name="connsiteY37" fmla="*/ 408525 h 449855"/>
                <a:gd name="connsiteX38" fmla="*/ 303730 w 604181"/>
                <a:gd name="connsiteY38" fmla="*/ 408645 h 449855"/>
                <a:gd name="connsiteX39" fmla="*/ 164048 w 604181"/>
                <a:gd name="connsiteY39" fmla="*/ 408645 h 449855"/>
                <a:gd name="connsiteX40" fmla="*/ 137149 w 604181"/>
                <a:gd name="connsiteY40" fmla="*/ 381667 h 449855"/>
                <a:gd name="connsiteX41" fmla="*/ 164048 w 604181"/>
                <a:gd name="connsiteY41" fmla="*/ 354809 h 449855"/>
                <a:gd name="connsiteX42" fmla="*/ 195531 w 604181"/>
                <a:gd name="connsiteY42" fmla="*/ 354809 h 449855"/>
                <a:gd name="connsiteX43" fmla="*/ 195531 w 604181"/>
                <a:gd name="connsiteY43" fmla="*/ 318799 h 449855"/>
                <a:gd name="connsiteX44" fmla="*/ 39926 w 604181"/>
                <a:gd name="connsiteY44" fmla="*/ 318799 h 449855"/>
                <a:gd name="connsiteX45" fmla="*/ 0 w 604181"/>
                <a:gd name="connsiteY45" fmla="*/ 278934 h 449855"/>
                <a:gd name="connsiteX46" fmla="*/ 0 w 604181"/>
                <a:gd name="connsiteY46" fmla="*/ 39865 h 449855"/>
                <a:gd name="connsiteX47" fmla="*/ 39926 w 604181"/>
                <a:gd name="connsiteY47" fmla="*/ 0 h 44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4181" h="449855">
                  <a:moveTo>
                    <a:pt x="467768" y="117209"/>
                  </a:moveTo>
                  <a:cubicBezTo>
                    <a:pt x="494061" y="117209"/>
                    <a:pt x="520837" y="126844"/>
                    <a:pt x="533019" y="145391"/>
                  </a:cubicBezTo>
                  <a:cubicBezTo>
                    <a:pt x="542789" y="160446"/>
                    <a:pt x="547131" y="181040"/>
                    <a:pt x="547131" y="212354"/>
                  </a:cubicBezTo>
                  <a:cubicBezTo>
                    <a:pt x="547131" y="250171"/>
                    <a:pt x="527954" y="284977"/>
                    <a:pt x="499248" y="299791"/>
                  </a:cubicBezTo>
                  <a:cubicBezTo>
                    <a:pt x="496353" y="301236"/>
                    <a:pt x="497559" y="306054"/>
                    <a:pt x="499971" y="306174"/>
                  </a:cubicBezTo>
                  <a:cubicBezTo>
                    <a:pt x="506605" y="306897"/>
                    <a:pt x="510224" y="307499"/>
                    <a:pt x="510706" y="307619"/>
                  </a:cubicBezTo>
                  <a:cubicBezTo>
                    <a:pt x="549423" y="314605"/>
                    <a:pt x="576319" y="323397"/>
                    <a:pt x="590431" y="345677"/>
                  </a:cubicBezTo>
                  <a:cubicBezTo>
                    <a:pt x="602734" y="365068"/>
                    <a:pt x="603216" y="391082"/>
                    <a:pt x="604060" y="430585"/>
                  </a:cubicBezTo>
                  <a:lnTo>
                    <a:pt x="604181" y="436607"/>
                  </a:lnTo>
                  <a:cubicBezTo>
                    <a:pt x="604181" y="440100"/>
                    <a:pt x="602854" y="443472"/>
                    <a:pt x="600442" y="446001"/>
                  </a:cubicBezTo>
                  <a:cubicBezTo>
                    <a:pt x="597909" y="448410"/>
                    <a:pt x="594653" y="449855"/>
                    <a:pt x="591034" y="449855"/>
                  </a:cubicBezTo>
                  <a:lnTo>
                    <a:pt x="344381" y="449855"/>
                  </a:lnTo>
                  <a:cubicBezTo>
                    <a:pt x="340883" y="449855"/>
                    <a:pt x="337506" y="448410"/>
                    <a:pt x="335094" y="446001"/>
                  </a:cubicBezTo>
                  <a:cubicBezTo>
                    <a:pt x="332681" y="443472"/>
                    <a:pt x="331234" y="440100"/>
                    <a:pt x="331355" y="436607"/>
                  </a:cubicBezTo>
                  <a:lnTo>
                    <a:pt x="331475" y="430585"/>
                  </a:lnTo>
                  <a:cubicBezTo>
                    <a:pt x="332199" y="391082"/>
                    <a:pt x="332681" y="365068"/>
                    <a:pt x="345104" y="345677"/>
                  </a:cubicBezTo>
                  <a:cubicBezTo>
                    <a:pt x="359216" y="323397"/>
                    <a:pt x="385992" y="314605"/>
                    <a:pt x="424830" y="307619"/>
                  </a:cubicBezTo>
                  <a:cubicBezTo>
                    <a:pt x="425312" y="307499"/>
                    <a:pt x="428930" y="306897"/>
                    <a:pt x="435564" y="306174"/>
                  </a:cubicBezTo>
                  <a:cubicBezTo>
                    <a:pt x="437976" y="306054"/>
                    <a:pt x="439183" y="301236"/>
                    <a:pt x="436167" y="299791"/>
                  </a:cubicBezTo>
                  <a:cubicBezTo>
                    <a:pt x="407461" y="284977"/>
                    <a:pt x="388405" y="250171"/>
                    <a:pt x="388405" y="212354"/>
                  </a:cubicBezTo>
                  <a:cubicBezTo>
                    <a:pt x="388405" y="181040"/>
                    <a:pt x="392747" y="160446"/>
                    <a:pt x="402516" y="145391"/>
                  </a:cubicBezTo>
                  <a:cubicBezTo>
                    <a:pt x="414698" y="126844"/>
                    <a:pt x="441474" y="117209"/>
                    <a:pt x="467768" y="117209"/>
                  </a:cubicBezTo>
                  <a:close/>
                  <a:moveTo>
                    <a:pt x="39926" y="0"/>
                  </a:moveTo>
                  <a:lnTo>
                    <a:pt x="427852" y="0"/>
                  </a:lnTo>
                  <a:cubicBezTo>
                    <a:pt x="449926" y="0"/>
                    <a:pt x="467778" y="17825"/>
                    <a:pt x="467778" y="39865"/>
                  </a:cubicBezTo>
                  <a:lnTo>
                    <a:pt x="467778" y="94905"/>
                  </a:lnTo>
                  <a:cubicBezTo>
                    <a:pt x="451132" y="94905"/>
                    <a:pt x="435330" y="97916"/>
                    <a:pt x="421459" y="103336"/>
                  </a:cubicBezTo>
                  <a:lnTo>
                    <a:pt x="421459" y="46128"/>
                  </a:lnTo>
                  <a:lnTo>
                    <a:pt x="46319" y="46128"/>
                  </a:lnTo>
                  <a:lnTo>
                    <a:pt x="46319" y="272550"/>
                  </a:lnTo>
                  <a:lnTo>
                    <a:pt x="372727" y="272550"/>
                  </a:lnTo>
                  <a:cubicBezTo>
                    <a:pt x="376104" y="280018"/>
                    <a:pt x="380085" y="287244"/>
                    <a:pt x="384668" y="293747"/>
                  </a:cubicBezTo>
                  <a:cubicBezTo>
                    <a:pt x="367057" y="298926"/>
                    <a:pt x="350291" y="306514"/>
                    <a:pt x="336781" y="318799"/>
                  </a:cubicBezTo>
                  <a:lnTo>
                    <a:pt x="272247" y="318799"/>
                  </a:lnTo>
                  <a:lnTo>
                    <a:pt x="272247" y="354809"/>
                  </a:lnTo>
                  <a:lnTo>
                    <a:pt x="303730" y="354809"/>
                  </a:lnTo>
                  <a:cubicBezTo>
                    <a:pt x="306746" y="354809"/>
                    <a:pt x="309761" y="355412"/>
                    <a:pt x="312536" y="356375"/>
                  </a:cubicBezTo>
                  <a:cubicBezTo>
                    <a:pt x="307590" y="371550"/>
                    <a:pt x="305781" y="388652"/>
                    <a:pt x="305057" y="408525"/>
                  </a:cubicBezTo>
                  <a:cubicBezTo>
                    <a:pt x="304574" y="408525"/>
                    <a:pt x="304092" y="408645"/>
                    <a:pt x="303730" y="408645"/>
                  </a:cubicBezTo>
                  <a:lnTo>
                    <a:pt x="164048" y="408645"/>
                  </a:lnTo>
                  <a:cubicBezTo>
                    <a:pt x="149211" y="408645"/>
                    <a:pt x="137149" y="396601"/>
                    <a:pt x="137149" y="381667"/>
                  </a:cubicBezTo>
                  <a:cubicBezTo>
                    <a:pt x="137149" y="366853"/>
                    <a:pt x="149211" y="354809"/>
                    <a:pt x="164048" y="354809"/>
                  </a:cubicBezTo>
                  <a:lnTo>
                    <a:pt x="195531" y="354809"/>
                  </a:lnTo>
                  <a:lnTo>
                    <a:pt x="195531" y="318799"/>
                  </a:lnTo>
                  <a:lnTo>
                    <a:pt x="39926" y="318799"/>
                  </a:lnTo>
                  <a:cubicBezTo>
                    <a:pt x="17852" y="318799"/>
                    <a:pt x="0" y="300974"/>
                    <a:pt x="0" y="278934"/>
                  </a:cubicBezTo>
                  <a:lnTo>
                    <a:pt x="0" y="39865"/>
                  </a:lnTo>
                  <a:cubicBezTo>
                    <a:pt x="0" y="17825"/>
                    <a:pt x="17852" y="0"/>
                    <a:pt x="39926" y="0"/>
                  </a:cubicBezTo>
                  <a:close/>
                </a:path>
              </a:pathLst>
            </a:cu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58" name="文本框 57">
            <a:extLst>
              <a:ext uri="{FF2B5EF4-FFF2-40B4-BE49-F238E27FC236}">
                <a16:creationId xmlns:a16="http://schemas.microsoft.com/office/drawing/2014/main" id="{E7C29499-4AB3-4A92-A317-02951379B30F}"/>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三段图文型排版页</a:t>
            </a:r>
          </a:p>
        </p:txBody>
      </p:sp>
      <p:sp>
        <p:nvSpPr>
          <p:cNvPr id="59" name="灯片编号占位符 1">
            <a:extLst>
              <a:ext uri="{FF2B5EF4-FFF2-40B4-BE49-F238E27FC236}">
                <a16:creationId xmlns:a16="http://schemas.microsoft.com/office/drawing/2014/main" id="{0A7EC601-D861-4D41-84A0-47BBE88EC1E1}"/>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16</a:t>
            </a:fld>
            <a:endParaRPr lang="zh-CN" altLang="en-US" dirty="0">
              <a:solidFill>
                <a:schemeClr val="accent3"/>
              </a:solidFill>
              <a:cs typeface="+mn-ea"/>
              <a:sym typeface="+mn-lt"/>
            </a:endParaRPr>
          </a:p>
        </p:txBody>
      </p:sp>
      <p:sp>
        <p:nvSpPr>
          <p:cNvPr id="60" name="页脚占位符 3">
            <a:extLst>
              <a:ext uri="{FF2B5EF4-FFF2-40B4-BE49-F238E27FC236}">
                <a16:creationId xmlns:a16="http://schemas.microsoft.com/office/drawing/2014/main" id="{D01F8DBF-5C53-4B2E-8776-C26EF792C3CB}"/>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82022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a:extLst>
              <a:ext uri="{FF2B5EF4-FFF2-40B4-BE49-F238E27FC236}">
                <a16:creationId xmlns:a16="http://schemas.microsoft.com/office/drawing/2014/main" id="{9962E9FF-0C1A-45A7-840B-EBAFACD11CB0}"/>
              </a:ext>
            </a:extLst>
          </p:cNvPr>
          <p:cNvCxnSpPr>
            <a:cxnSpLocks/>
          </p:cNvCxnSpPr>
          <p:nvPr/>
        </p:nvCxnSpPr>
        <p:spPr>
          <a:xfrm>
            <a:off x="670719" y="3694306"/>
            <a:ext cx="10850563"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D4873ED6-9423-455E-B4C9-CFC8B1918059}"/>
              </a:ext>
            </a:extLst>
          </p:cNvPr>
          <p:cNvGrpSpPr/>
          <p:nvPr/>
        </p:nvGrpSpPr>
        <p:grpSpPr>
          <a:xfrm>
            <a:off x="6257667" y="1666193"/>
            <a:ext cx="1994806" cy="1782861"/>
            <a:chOff x="6257666" y="1974203"/>
            <a:chExt cx="1994806" cy="1782861"/>
          </a:xfrm>
        </p:grpSpPr>
        <p:sp>
          <p:nvSpPr>
            <p:cNvPr id="3" name="išliḑe">
              <a:extLst>
                <a:ext uri="{FF2B5EF4-FFF2-40B4-BE49-F238E27FC236}">
                  <a16:creationId xmlns:a16="http://schemas.microsoft.com/office/drawing/2014/main" id="{38B4D7CA-1A19-4D40-9F11-3380F2F53537}"/>
                </a:ext>
              </a:extLst>
            </p:cNvPr>
            <p:cNvSpPr/>
            <p:nvPr/>
          </p:nvSpPr>
          <p:spPr>
            <a:xfrm>
              <a:off x="6257666" y="2045516"/>
              <a:ext cx="1711326" cy="1711548"/>
            </a:xfrm>
            <a:prstGeom prst="ellipse">
              <a:avLst/>
            </a:prstGeom>
            <a:noFill/>
            <a:ln w="76200">
              <a:gradFill>
                <a:gsLst>
                  <a:gs pos="0">
                    <a:schemeClr val="accent1"/>
                  </a:gs>
                  <a:gs pos="100000">
                    <a:schemeClr val="accent2"/>
                  </a:gs>
                </a:gsLst>
                <a:lin ang="5400000" scaled="1"/>
              </a:gradFill>
            </a:ln>
            <a:extLst/>
          </p:spPr>
          <p:txBody>
            <a:bodyPr wrap="none" anchor="ctr" anchorCtr="1">
              <a:normAutofit/>
            </a:bodyPr>
            <a:lstStyle/>
            <a:p>
              <a:pPr algn="ctr">
                <a:defRPr/>
              </a:pPr>
              <a:r>
                <a:rPr lang="en-US" altLang="zh-CN" b="1" dirty="0">
                  <a:gradFill>
                    <a:gsLst>
                      <a:gs pos="0">
                        <a:schemeClr val="accent1"/>
                      </a:gs>
                      <a:gs pos="100000">
                        <a:schemeClr val="accent2"/>
                      </a:gs>
                    </a:gsLst>
                    <a:lin ang="5400000" scaled="1"/>
                  </a:gradFill>
                  <a:cs typeface="+mn-ea"/>
                  <a:sym typeface="+mn-lt"/>
                </a:rPr>
                <a:t>Jiamusi </a:t>
              </a:r>
            </a:p>
            <a:p>
              <a:pPr algn="ctr">
                <a:defRPr/>
              </a:pPr>
              <a:r>
                <a:rPr lang="en-US" altLang="zh-CN" b="1" dirty="0">
                  <a:gradFill>
                    <a:gsLst>
                      <a:gs pos="0">
                        <a:schemeClr val="accent1"/>
                      </a:gs>
                      <a:gs pos="100000">
                        <a:schemeClr val="accent2"/>
                      </a:gs>
                    </a:gsLst>
                    <a:lin ang="5400000" scaled="1"/>
                  </a:gradFill>
                  <a:cs typeface="+mn-ea"/>
                  <a:sym typeface="+mn-lt"/>
                </a:rPr>
                <a:t>University</a:t>
              </a:r>
              <a:endParaRPr lang="fr-FR" altLang="zh-CN" b="1" dirty="0">
                <a:gradFill>
                  <a:gsLst>
                    <a:gs pos="0">
                      <a:schemeClr val="accent1"/>
                    </a:gs>
                    <a:gs pos="100000">
                      <a:schemeClr val="accent2"/>
                    </a:gs>
                  </a:gsLst>
                  <a:lin ang="5400000" scaled="1"/>
                </a:gradFill>
                <a:cs typeface="+mn-ea"/>
                <a:sym typeface="+mn-lt"/>
              </a:endParaRPr>
            </a:p>
          </p:txBody>
        </p:sp>
        <p:sp>
          <p:nvSpPr>
            <p:cNvPr id="4" name="îS1îḓe">
              <a:extLst>
                <a:ext uri="{FF2B5EF4-FFF2-40B4-BE49-F238E27FC236}">
                  <a16:creationId xmlns:a16="http://schemas.microsoft.com/office/drawing/2014/main" id="{A90828A4-AE91-4B0F-B792-0971493FC6D7}"/>
                </a:ext>
              </a:extLst>
            </p:cNvPr>
            <p:cNvSpPr/>
            <p:nvPr/>
          </p:nvSpPr>
          <p:spPr bwMode="auto">
            <a:xfrm>
              <a:off x="7436810" y="1974203"/>
              <a:ext cx="532180" cy="537467"/>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gradFill>
              <a:gsLst>
                <a:gs pos="0">
                  <a:schemeClr val="accent1"/>
                </a:gs>
                <a:gs pos="99000">
                  <a:schemeClr val="accent2"/>
                </a:gs>
              </a:gsLst>
              <a:lin ang="2700000" scaled="1"/>
            </a:gradFill>
            <a:ln w="38100">
              <a:solidFill>
                <a:schemeClr val="bg1"/>
              </a:solidFill>
              <a:round/>
              <a:headEnd/>
              <a:tailEnd/>
            </a:ln>
          </p:spPr>
          <p:txBody>
            <a:bodyPr anchor="ctr" anchorCtr="1"/>
            <a:lstStyle/>
            <a:p>
              <a:r>
                <a:rPr lang="fr-FR" altLang="zh-CN" sz="2000" b="1" dirty="0">
                  <a:solidFill>
                    <a:srgbClr val="F7F7F7"/>
                  </a:solidFill>
                  <a:cs typeface="+mn-ea"/>
                  <a:sym typeface="+mn-lt"/>
                </a:rPr>
                <a:t>2</a:t>
              </a:r>
            </a:p>
          </p:txBody>
        </p:sp>
        <p:sp>
          <p:nvSpPr>
            <p:cNvPr id="5" name="ïśḷïďè">
              <a:extLst>
                <a:ext uri="{FF2B5EF4-FFF2-40B4-BE49-F238E27FC236}">
                  <a16:creationId xmlns:a16="http://schemas.microsoft.com/office/drawing/2014/main" id="{9627A7D8-7682-4B40-A10E-BEA20DD5AD3F}"/>
                </a:ext>
              </a:extLst>
            </p:cNvPr>
            <p:cNvSpPr/>
            <p:nvPr/>
          </p:nvSpPr>
          <p:spPr bwMode="auto">
            <a:xfrm flipH="1">
              <a:off x="7702899" y="2335994"/>
              <a:ext cx="549573" cy="1365410"/>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gradFill>
              <a:gsLst>
                <a:gs pos="0">
                  <a:schemeClr val="accent1"/>
                </a:gs>
                <a:gs pos="99000">
                  <a:schemeClr val="accent2"/>
                </a:gs>
              </a:gsLst>
              <a:lin ang="2700000" scaled="1"/>
            </a:gradFill>
            <a:ln w="9525">
              <a:solidFill>
                <a:schemeClr val="bg1"/>
              </a:solidFill>
              <a:round/>
              <a:headEnd/>
              <a:tailEnd/>
            </a:ln>
          </p:spPr>
          <p:txBody>
            <a:bodyPr/>
            <a:lstStyle/>
            <a:p>
              <a:endParaRPr lang="zh-CN" altLang="en-US">
                <a:cs typeface="+mn-ea"/>
                <a:sym typeface="+mn-lt"/>
              </a:endParaRPr>
            </a:p>
          </p:txBody>
        </p:sp>
      </p:grpSp>
      <p:grpSp>
        <p:nvGrpSpPr>
          <p:cNvPr id="6" name="组合 5">
            <a:extLst>
              <a:ext uri="{FF2B5EF4-FFF2-40B4-BE49-F238E27FC236}">
                <a16:creationId xmlns:a16="http://schemas.microsoft.com/office/drawing/2014/main" id="{D2548C22-3B01-4BD3-AAD7-32792E962AAE}"/>
              </a:ext>
            </a:extLst>
          </p:cNvPr>
          <p:cNvGrpSpPr/>
          <p:nvPr/>
        </p:nvGrpSpPr>
        <p:grpSpPr>
          <a:xfrm>
            <a:off x="3941117" y="1666193"/>
            <a:ext cx="1994806" cy="1782861"/>
            <a:chOff x="3941116" y="1974203"/>
            <a:chExt cx="1994806" cy="1782861"/>
          </a:xfrm>
        </p:grpSpPr>
        <p:sp>
          <p:nvSpPr>
            <p:cNvPr id="7" name="iṧḷiďè">
              <a:extLst>
                <a:ext uri="{FF2B5EF4-FFF2-40B4-BE49-F238E27FC236}">
                  <a16:creationId xmlns:a16="http://schemas.microsoft.com/office/drawing/2014/main" id="{8BC3B4D1-5074-4FCE-8621-6B8F494ECB8C}"/>
                </a:ext>
              </a:extLst>
            </p:cNvPr>
            <p:cNvSpPr/>
            <p:nvPr/>
          </p:nvSpPr>
          <p:spPr>
            <a:xfrm>
              <a:off x="4222858" y="2045516"/>
              <a:ext cx="1713064" cy="1711548"/>
            </a:xfrm>
            <a:prstGeom prst="ellipse">
              <a:avLst/>
            </a:prstGeom>
            <a:noFill/>
            <a:ln w="76200">
              <a:gradFill>
                <a:gsLst>
                  <a:gs pos="0">
                    <a:schemeClr val="accent1"/>
                  </a:gs>
                  <a:gs pos="100000">
                    <a:schemeClr val="accent2"/>
                  </a:gs>
                </a:gsLst>
                <a:lin ang="5400000" scaled="1"/>
              </a:gradFill>
            </a:ln>
            <a:extLst/>
          </p:spPr>
          <p:txBody>
            <a:bodyPr wrap="none" anchor="ctr" anchorCtr="1">
              <a:normAutofit/>
            </a:bodyPr>
            <a:lstStyle/>
            <a:p>
              <a:pPr algn="ctr">
                <a:defRPr/>
              </a:pPr>
              <a:r>
                <a:rPr lang="en-US" altLang="zh-CN" b="1" dirty="0">
                  <a:gradFill>
                    <a:gsLst>
                      <a:gs pos="0">
                        <a:schemeClr val="accent1"/>
                      </a:gs>
                      <a:gs pos="100000">
                        <a:schemeClr val="accent2"/>
                      </a:gs>
                    </a:gsLst>
                    <a:lin ang="5400000" scaled="1"/>
                  </a:gradFill>
                  <a:cs typeface="+mn-ea"/>
                  <a:sym typeface="+mn-lt"/>
                </a:rPr>
                <a:t>Jiamusi </a:t>
              </a:r>
            </a:p>
            <a:p>
              <a:pPr algn="ctr">
                <a:defRPr/>
              </a:pPr>
              <a:r>
                <a:rPr lang="en-US" altLang="zh-CN" b="1" dirty="0">
                  <a:gradFill>
                    <a:gsLst>
                      <a:gs pos="0">
                        <a:schemeClr val="accent1"/>
                      </a:gs>
                      <a:gs pos="100000">
                        <a:schemeClr val="accent2"/>
                      </a:gs>
                    </a:gsLst>
                    <a:lin ang="5400000" scaled="1"/>
                  </a:gradFill>
                  <a:cs typeface="+mn-ea"/>
                  <a:sym typeface="+mn-lt"/>
                </a:rPr>
                <a:t>University</a:t>
              </a:r>
              <a:endParaRPr lang="fr-FR" b="1" dirty="0">
                <a:gradFill>
                  <a:gsLst>
                    <a:gs pos="0">
                      <a:schemeClr val="accent1"/>
                    </a:gs>
                    <a:gs pos="100000">
                      <a:schemeClr val="accent2"/>
                    </a:gs>
                  </a:gsLst>
                  <a:lin ang="5400000" scaled="1"/>
                </a:gradFill>
                <a:cs typeface="+mn-ea"/>
                <a:sym typeface="+mn-lt"/>
              </a:endParaRPr>
            </a:p>
          </p:txBody>
        </p:sp>
        <p:sp>
          <p:nvSpPr>
            <p:cNvPr id="8" name="îşlïḍé">
              <a:extLst>
                <a:ext uri="{FF2B5EF4-FFF2-40B4-BE49-F238E27FC236}">
                  <a16:creationId xmlns:a16="http://schemas.microsoft.com/office/drawing/2014/main" id="{6D1D0557-6F64-4823-B833-329F9EBF8FA5}"/>
                </a:ext>
              </a:extLst>
            </p:cNvPr>
            <p:cNvSpPr/>
            <p:nvPr/>
          </p:nvSpPr>
          <p:spPr bwMode="auto">
            <a:xfrm flipH="1">
              <a:off x="4222858" y="1974203"/>
              <a:ext cx="533919" cy="537467"/>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gradFill>
              <a:gsLst>
                <a:gs pos="0">
                  <a:schemeClr val="accent1"/>
                </a:gs>
                <a:gs pos="99000">
                  <a:schemeClr val="accent2"/>
                </a:gs>
              </a:gsLst>
              <a:lin ang="2700000" scaled="1"/>
            </a:gradFill>
            <a:ln w="38100">
              <a:solidFill>
                <a:schemeClr val="bg1"/>
              </a:solidFill>
              <a:round/>
              <a:headEnd/>
              <a:tailEnd/>
            </a:ln>
          </p:spPr>
          <p:txBody>
            <a:bodyPr anchor="ctr" anchorCtr="1"/>
            <a:lstStyle/>
            <a:p>
              <a:pPr eaLnBrk="1" hangingPunct="1"/>
              <a:r>
                <a:rPr lang="fr-FR" altLang="zh-CN" sz="2000" b="1" dirty="0">
                  <a:solidFill>
                    <a:srgbClr val="F7F7F7"/>
                  </a:solidFill>
                  <a:cs typeface="+mn-ea"/>
                  <a:sym typeface="+mn-lt"/>
                </a:rPr>
                <a:t>1</a:t>
              </a:r>
            </a:p>
          </p:txBody>
        </p:sp>
        <p:sp>
          <p:nvSpPr>
            <p:cNvPr id="9" name="ísļîḑé">
              <a:extLst>
                <a:ext uri="{FF2B5EF4-FFF2-40B4-BE49-F238E27FC236}">
                  <a16:creationId xmlns:a16="http://schemas.microsoft.com/office/drawing/2014/main" id="{59B1D362-2848-44E9-BEF9-29417501EF9C}"/>
                </a:ext>
              </a:extLst>
            </p:cNvPr>
            <p:cNvSpPr/>
            <p:nvPr/>
          </p:nvSpPr>
          <p:spPr bwMode="auto">
            <a:xfrm>
              <a:off x="3941116" y="2335994"/>
              <a:ext cx="549573" cy="1365410"/>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gradFill>
              <a:gsLst>
                <a:gs pos="0">
                  <a:schemeClr val="accent1"/>
                </a:gs>
                <a:gs pos="99000">
                  <a:schemeClr val="accent2"/>
                </a:gs>
              </a:gsLst>
              <a:lin ang="2700000" scaled="1"/>
            </a:gradFill>
            <a:ln w="9525">
              <a:solidFill>
                <a:schemeClr val="bg1"/>
              </a:solidFill>
              <a:round/>
              <a:headEnd/>
              <a:tailEnd/>
            </a:ln>
          </p:spPr>
          <p:txBody>
            <a:bodyPr/>
            <a:lstStyle/>
            <a:p>
              <a:endParaRPr lang="zh-CN" altLang="en-US">
                <a:cs typeface="+mn-ea"/>
                <a:sym typeface="+mn-lt"/>
              </a:endParaRPr>
            </a:p>
          </p:txBody>
        </p:sp>
      </p:grpSp>
      <p:grpSp>
        <p:nvGrpSpPr>
          <p:cNvPr id="10" name="组合 9">
            <a:extLst>
              <a:ext uri="{FF2B5EF4-FFF2-40B4-BE49-F238E27FC236}">
                <a16:creationId xmlns:a16="http://schemas.microsoft.com/office/drawing/2014/main" id="{77F91556-F22E-428D-87EE-6D58B44C4A28}"/>
              </a:ext>
            </a:extLst>
          </p:cNvPr>
          <p:cNvGrpSpPr/>
          <p:nvPr/>
        </p:nvGrpSpPr>
        <p:grpSpPr>
          <a:xfrm>
            <a:off x="6257667" y="3874870"/>
            <a:ext cx="1994806" cy="1782861"/>
            <a:chOff x="6257666" y="4182880"/>
            <a:chExt cx="1994806" cy="1782861"/>
          </a:xfrm>
        </p:grpSpPr>
        <p:sp>
          <p:nvSpPr>
            <p:cNvPr id="11" name="i$ľîdê">
              <a:extLst>
                <a:ext uri="{FF2B5EF4-FFF2-40B4-BE49-F238E27FC236}">
                  <a16:creationId xmlns:a16="http://schemas.microsoft.com/office/drawing/2014/main" id="{27E3602A-4201-4FE9-8FD4-CC7CE3C1349F}"/>
                </a:ext>
              </a:extLst>
            </p:cNvPr>
            <p:cNvSpPr/>
            <p:nvPr/>
          </p:nvSpPr>
          <p:spPr>
            <a:xfrm>
              <a:off x="6257666" y="4254193"/>
              <a:ext cx="1711326" cy="1711548"/>
            </a:xfrm>
            <a:prstGeom prst="ellipse">
              <a:avLst/>
            </a:prstGeom>
            <a:noFill/>
            <a:ln w="76200">
              <a:gradFill>
                <a:gsLst>
                  <a:gs pos="0">
                    <a:schemeClr val="accent1"/>
                  </a:gs>
                  <a:gs pos="100000">
                    <a:schemeClr val="accent2"/>
                  </a:gs>
                </a:gsLst>
                <a:lin ang="5400000" scaled="1"/>
              </a:gradFill>
            </a:ln>
            <a:extLst/>
          </p:spPr>
          <p:txBody>
            <a:bodyPr wrap="none" anchor="ctr" anchorCtr="1">
              <a:normAutofit/>
            </a:bodyPr>
            <a:lstStyle/>
            <a:p>
              <a:pPr algn="ctr">
                <a:defRPr/>
              </a:pPr>
              <a:r>
                <a:rPr lang="en-US" altLang="zh-CN" b="1" dirty="0">
                  <a:gradFill>
                    <a:gsLst>
                      <a:gs pos="0">
                        <a:schemeClr val="accent1"/>
                      </a:gs>
                      <a:gs pos="100000">
                        <a:schemeClr val="accent2"/>
                      </a:gs>
                    </a:gsLst>
                    <a:lin ang="5400000" scaled="1"/>
                  </a:gradFill>
                  <a:cs typeface="+mn-ea"/>
                  <a:sym typeface="+mn-lt"/>
                </a:rPr>
                <a:t>Jiamusi </a:t>
              </a:r>
            </a:p>
            <a:p>
              <a:pPr algn="ctr">
                <a:defRPr/>
              </a:pPr>
              <a:r>
                <a:rPr lang="en-US" altLang="zh-CN" b="1" dirty="0">
                  <a:gradFill>
                    <a:gsLst>
                      <a:gs pos="0">
                        <a:schemeClr val="accent1"/>
                      </a:gs>
                      <a:gs pos="100000">
                        <a:schemeClr val="accent2"/>
                      </a:gs>
                    </a:gsLst>
                    <a:lin ang="5400000" scaled="1"/>
                  </a:gradFill>
                  <a:cs typeface="+mn-ea"/>
                  <a:sym typeface="+mn-lt"/>
                </a:rPr>
                <a:t>University</a:t>
              </a:r>
              <a:endParaRPr lang="fr-FR" altLang="zh-CN" b="1" dirty="0">
                <a:gradFill>
                  <a:gsLst>
                    <a:gs pos="0">
                      <a:schemeClr val="accent1"/>
                    </a:gs>
                    <a:gs pos="100000">
                      <a:schemeClr val="accent2"/>
                    </a:gs>
                  </a:gsLst>
                  <a:lin ang="5400000" scaled="1"/>
                </a:gradFill>
                <a:cs typeface="+mn-ea"/>
                <a:sym typeface="+mn-lt"/>
              </a:endParaRPr>
            </a:p>
          </p:txBody>
        </p:sp>
        <p:sp>
          <p:nvSpPr>
            <p:cNvPr id="12" name="îšḻïḓé">
              <a:extLst>
                <a:ext uri="{FF2B5EF4-FFF2-40B4-BE49-F238E27FC236}">
                  <a16:creationId xmlns:a16="http://schemas.microsoft.com/office/drawing/2014/main" id="{C751EC21-65F6-4360-97A7-1BCFFF00D219}"/>
                </a:ext>
              </a:extLst>
            </p:cNvPr>
            <p:cNvSpPr/>
            <p:nvPr/>
          </p:nvSpPr>
          <p:spPr bwMode="auto">
            <a:xfrm>
              <a:off x="7436810" y="4182880"/>
              <a:ext cx="532180" cy="537467"/>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gradFill>
              <a:gsLst>
                <a:gs pos="0">
                  <a:schemeClr val="accent1"/>
                </a:gs>
                <a:gs pos="99000">
                  <a:schemeClr val="accent2"/>
                </a:gs>
              </a:gsLst>
              <a:lin ang="2700000" scaled="1"/>
            </a:gradFill>
            <a:ln w="38100">
              <a:solidFill>
                <a:schemeClr val="bg1"/>
              </a:solidFill>
              <a:round/>
              <a:headEnd/>
              <a:tailEnd/>
            </a:ln>
            <a:extLst/>
          </p:spPr>
          <p:txBody>
            <a:bodyPr anchor="ctr" anchorCtr="1"/>
            <a:lstStyle/>
            <a:p>
              <a:r>
                <a:rPr lang="fr-FR" sz="2000" b="1" dirty="0">
                  <a:solidFill>
                    <a:srgbClr val="F7F7F7"/>
                  </a:solidFill>
                  <a:cs typeface="+mn-ea"/>
                  <a:sym typeface="+mn-lt"/>
                </a:rPr>
                <a:t>4</a:t>
              </a:r>
            </a:p>
          </p:txBody>
        </p:sp>
        <p:sp>
          <p:nvSpPr>
            <p:cNvPr id="13" name="î$1ïḋé">
              <a:extLst>
                <a:ext uri="{FF2B5EF4-FFF2-40B4-BE49-F238E27FC236}">
                  <a16:creationId xmlns:a16="http://schemas.microsoft.com/office/drawing/2014/main" id="{C68BCBAA-641D-4049-AD40-AFA89B11F1A5}"/>
                </a:ext>
              </a:extLst>
            </p:cNvPr>
            <p:cNvSpPr/>
            <p:nvPr/>
          </p:nvSpPr>
          <p:spPr bwMode="auto">
            <a:xfrm flipH="1">
              <a:off x="7702899" y="4544671"/>
              <a:ext cx="549573" cy="1365410"/>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gradFill>
              <a:gsLst>
                <a:gs pos="0">
                  <a:schemeClr val="accent1"/>
                </a:gs>
                <a:gs pos="99000">
                  <a:schemeClr val="accent2"/>
                </a:gs>
              </a:gsLst>
              <a:lin ang="2700000" scaled="1"/>
            </a:gradFill>
            <a:ln w="9525">
              <a:solidFill>
                <a:schemeClr val="bg1"/>
              </a:solidFill>
              <a:round/>
              <a:headEnd/>
              <a:tailEnd/>
            </a:ln>
            <a:extLst/>
          </p:spPr>
          <p:txBody>
            <a:bodyPr/>
            <a:lstStyle/>
            <a:p>
              <a:endParaRPr lang="fr-FR">
                <a:cs typeface="+mn-ea"/>
                <a:sym typeface="+mn-lt"/>
              </a:endParaRPr>
            </a:p>
          </p:txBody>
        </p:sp>
      </p:grpSp>
      <p:grpSp>
        <p:nvGrpSpPr>
          <p:cNvPr id="14" name="组合 13">
            <a:extLst>
              <a:ext uri="{FF2B5EF4-FFF2-40B4-BE49-F238E27FC236}">
                <a16:creationId xmlns:a16="http://schemas.microsoft.com/office/drawing/2014/main" id="{DADD720F-0B86-42E1-AB97-8D753C3C1F6A}"/>
              </a:ext>
            </a:extLst>
          </p:cNvPr>
          <p:cNvGrpSpPr/>
          <p:nvPr/>
        </p:nvGrpSpPr>
        <p:grpSpPr>
          <a:xfrm>
            <a:off x="3941117" y="3874870"/>
            <a:ext cx="1994806" cy="1782861"/>
            <a:chOff x="3941116" y="4182880"/>
            <a:chExt cx="1994806" cy="1782861"/>
          </a:xfrm>
        </p:grpSpPr>
        <p:sp>
          <p:nvSpPr>
            <p:cNvPr id="15" name="íşḻïḑé">
              <a:extLst>
                <a:ext uri="{FF2B5EF4-FFF2-40B4-BE49-F238E27FC236}">
                  <a16:creationId xmlns:a16="http://schemas.microsoft.com/office/drawing/2014/main" id="{562E796A-AED9-4CEE-B2C3-2AAD24A7AFFB}"/>
                </a:ext>
              </a:extLst>
            </p:cNvPr>
            <p:cNvSpPr/>
            <p:nvPr/>
          </p:nvSpPr>
          <p:spPr>
            <a:xfrm>
              <a:off x="4222858" y="4254193"/>
              <a:ext cx="1713064" cy="1711548"/>
            </a:xfrm>
            <a:prstGeom prst="ellipse">
              <a:avLst/>
            </a:prstGeom>
            <a:noFill/>
            <a:ln w="76200">
              <a:gradFill>
                <a:gsLst>
                  <a:gs pos="0">
                    <a:schemeClr val="accent1"/>
                  </a:gs>
                  <a:gs pos="100000">
                    <a:schemeClr val="accent2"/>
                  </a:gs>
                </a:gsLst>
                <a:lin ang="5400000" scaled="1"/>
              </a:gradFill>
            </a:ln>
            <a:extLst/>
          </p:spPr>
          <p:txBody>
            <a:bodyPr wrap="none" anchor="ctr" anchorCtr="1">
              <a:normAutofit/>
            </a:bodyPr>
            <a:lstStyle/>
            <a:p>
              <a:pPr algn="ctr">
                <a:defRPr/>
              </a:pPr>
              <a:r>
                <a:rPr lang="en-US" altLang="zh-CN" b="1" dirty="0">
                  <a:gradFill>
                    <a:gsLst>
                      <a:gs pos="0">
                        <a:schemeClr val="accent1"/>
                      </a:gs>
                      <a:gs pos="100000">
                        <a:schemeClr val="accent2"/>
                      </a:gs>
                    </a:gsLst>
                    <a:lin ang="5400000" scaled="1"/>
                  </a:gradFill>
                  <a:cs typeface="+mn-ea"/>
                  <a:sym typeface="+mn-lt"/>
                </a:rPr>
                <a:t>Jiamusi </a:t>
              </a:r>
            </a:p>
            <a:p>
              <a:pPr algn="ctr">
                <a:defRPr/>
              </a:pPr>
              <a:r>
                <a:rPr lang="en-US" altLang="zh-CN" b="1" dirty="0">
                  <a:gradFill>
                    <a:gsLst>
                      <a:gs pos="0">
                        <a:schemeClr val="accent1"/>
                      </a:gs>
                      <a:gs pos="100000">
                        <a:schemeClr val="accent2"/>
                      </a:gs>
                    </a:gsLst>
                    <a:lin ang="5400000" scaled="1"/>
                  </a:gradFill>
                  <a:cs typeface="+mn-ea"/>
                  <a:sym typeface="+mn-lt"/>
                </a:rPr>
                <a:t>University</a:t>
              </a:r>
              <a:endParaRPr lang="fr-FR" altLang="zh-CN" b="1" dirty="0">
                <a:gradFill>
                  <a:gsLst>
                    <a:gs pos="0">
                      <a:schemeClr val="accent1"/>
                    </a:gs>
                    <a:gs pos="100000">
                      <a:schemeClr val="accent2"/>
                    </a:gs>
                  </a:gsLst>
                  <a:lin ang="5400000" scaled="1"/>
                </a:gradFill>
                <a:cs typeface="+mn-ea"/>
                <a:sym typeface="+mn-lt"/>
              </a:endParaRPr>
            </a:p>
          </p:txBody>
        </p:sp>
        <p:sp>
          <p:nvSpPr>
            <p:cNvPr id="16" name="ïŝḷíḋé">
              <a:extLst>
                <a:ext uri="{FF2B5EF4-FFF2-40B4-BE49-F238E27FC236}">
                  <a16:creationId xmlns:a16="http://schemas.microsoft.com/office/drawing/2014/main" id="{7A3F4244-18FD-4F16-88C3-90A12562B065}"/>
                </a:ext>
              </a:extLst>
            </p:cNvPr>
            <p:cNvSpPr/>
            <p:nvPr/>
          </p:nvSpPr>
          <p:spPr bwMode="auto">
            <a:xfrm flipH="1">
              <a:off x="4222858" y="4182880"/>
              <a:ext cx="533919" cy="537467"/>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gradFill>
              <a:gsLst>
                <a:gs pos="0">
                  <a:schemeClr val="accent1"/>
                </a:gs>
                <a:gs pos="99000">
                  <a:schemeClr val="accent2"/>
                </a:gs>
              </a:gsLst>
              <a:lin ang="2700000" scaled="1"/>
            </a:gradFill>
            <a:ln w="38100">
              <a:solidFill>
                <a:schemeClr val="bg1"/>
              </a:solidFill>
              <a:round/>
              <a:headEnd/>
              <a:tailEnd/>
            </a:ln>
            <a:extLst/>
          </p:spPr>
          <p:txBody>
            <a:bodyPr anchor="ctr" anchorCtr="1"/>
            <a:lstStyle/>
            <a:p>
              <a:r>
                <a:rPr lang="fr-FR" sz="2000" b="1" dirty="0">
                  <a:solidFill>
                    <a:srgbClr val="F7F7F7"/>
                  </a:solidFill>
                  <a:cs typeface="+mn-ea"/>
                  <a:sym typeface="+mn-lt"/>
                </a:rPr>
                <a:t>3</a:t>
              </a:r>
            </a:p>
          </p:txBody>
        </p:sp>
        <p:sp>
          <p:nvSpPr>
            <p:cNvPr id="17" name="îśḷiḓê">
              <a:extLst>
                <a:ext uri="{FF2B5EF4-FFF2-40B4-BE49-F238E27FC236}">
                  <a16:creationId xmlns:a16="http://schemas.microsoft.com/office/drawing/2014/main" id="{61C96599-4038-49CC-8DC8-1997F974421A}"/>
                </a:ext>
              </a:extLst>
            </p:cNvPr>
            <p:cNvSpPr/>
            <p:nvPr/>
          </p:nvSpPr>
          <p:spPr bwMode="auto">
            <a:xfrm>
              <a:off x="3941116" y="4544671"/>
              <a:ext cx="549573" cy="1365410"/>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gradFill>
              <a:gsLst>
                <a:gs pos="0">
                  <a:schemeClr val="accent1"/>
                </a:gs>
                <a:gs pos="99000">
                  <a:schemeClr val="accent2"/>
                </a:gs>
              </a:gsLst>
              <a:lin ang="2700000" scaled="1"/>
            </a:gradFill>
            <a:ln w="9525">
              <a:solidFill>
                <a:schemeClr val="bg1"/>
              </a:solidFill>
              <a:round/>
              <a:headEnd/>
              <a:tailEnd/>
            </a:ln>
            <a:extLst/>
          </p:spPr>
          <p:txBody>
            <a:bodyPr/>
            <a:lstStyle/>
            <a:p>
              <a:endParaRPr lang="fr-FR">
                <a:cs typeface="+mn-ea"/>
                <a:sym typeface="+mn-lt"/>
              </a:endParaRPr>
            </a:p>
          </p:txBody>
        </p:sp>
      </p:grpSp>
      <p:cxnSp>
        <p:nvCxnSpPr>
          <p:cNvPr id="19" name="直接连接符 18">
            <a:extLst>
              <a:ext uri="{FF2B5EF4-FFF2-40B4-BE49-F238E27FC236}">
                <a16:creationId xmlns:a16="http://schemas.microsoft.com/office/drawing/2014/main" id="{FC847066-1046-476F-984B-5726D2635CBA}"/>
              </a:ext>
            </a:extLst>
          </p:cNvPr>
          <p:cNvCxnSpPr/>
          <p:nvPr/>
        </p:nvCxnSpPr>
        <p:spPr>
          <a:xfrm>
            <a:off x="6097664" y="1560090"/>
            <a:ext cx="0" cy="4285827"/>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E27B11F3-4244-4AF8-BC65-9EFC6D77D58E}"/>
              </a:ext>
            </a:extLst>
          </p:cNvPr>
          <p:cNvGrpSpPr/>
          <p:nvPr/>
        </p:nvGrpSpPr>
        <p:grpSpPr>
          <a:xfrm>
            <a:off x="754285" y="1481181"/>
            <a:ext cx="2909444" cy="2033735"/>
            <a:chOff x="1893359" y="1484245"/>
            <a:chExt cx="2909444" cy="2033735"/>
          </a:xfrm>
        </p:grpSpPr>
        <p:grpSp>
          <p:nvGrpSpPr>
            <p:cNvPr id="34" name="组合 33">
              <a:extLst>
                <a:ext uri="{FF2B5EF4-FFF2-40B4-BE49-F238E27FC236}">
                  <a16:creationId xmlns:a16="http://schemas.microsoft.com/office/drawing/2014/main" id="{9811D9B7-21EA-41AA-8D0C-D6D1A0A9AD9F}"/>
                </a:ext>
              </a:extLst>
            </p:cNvPr>
            <p:cNvGrpSpPr/>
            <p:nvPr/>
          </p:nvGrpSpPr>
          <p:grpSpPr>
            <a:xfrm>
              <a:off x="1893359" y="1484245"/>
              <a:ext cx="2470308" cy="658244"/>
              <a:chOff x="1108004" y="1889454"/>
              <a:chExt cx="2470308" cy="658244"/>
            </a:xfrm>
          </p:grpSpPr>
          <p:sp>
            <p:nvSpPr>
              <p:cNvPr id="36" name="文本框 35">
                <a:extLst>
                  <a:ext uri="{FF2B5EF4-FFF2-40B4-BE49-F238E27FC236}">
                    <a16:creationId xmlns:a16="http://schemas.microsoft.com/office/drawing/2014/main" id="{7302352C-7192-493A-A5B5-E8A2DC60763F}"/>
                  </a:ext>
                </a:extLst>
              </p:cNvPr>
              <p:cNvSpPr txBox="1"/>
              <p:nvPr/>
            </p:nvSpPr>
            <p:spPr>
              <a:xfrm>
                <a:off x="1108004" y="2224533"/>
                <a:ext cx="2470308" cy="323165"/>
              </a:xfrm>
              <a:prstGeom prst="rect">
                <a:avLst/>
              </a:prstGeom>
              <a:noFill/>
            </p:spPr>
            <p:txBody>
              <a:bodyPr wrap="square" lIns="0" tIns="0" rIns="0" rtlCol="0">
                <a:spAutoFit/>
              </a:bodyPr>
              <a:lstStyle/>
              <a:p>
                <a:r>
                  <a:rPr lang="zh-CN" altLang="en-US" b="1" dirty="0">
                    <a:gradFill>
                      <a:gsLst>
                        <a:gs pos="0">
                          <a:schemeClr val="accent1"/>
                        </a:gs>
                        <a:gs pos="100000">
                          <a:schemeClr val="accent2"/>
                        </a:gs>
                      </a:gsLst>
                      <a:lin ang="5400000" scaled="1"/>
                    </a:gradFill>
                    <a:cs typeface="+mn-ea"/>
                    <a:sym typeface="+mn-lt"/>
                  </a:rPr>
                  <a:t>积淀厚重，人才摇篮</a:t>
                </a:r>
                <a:endParaRPr lang="zh-CN" altLang="en-US" sz="900" dirty="0">
                  <a:gradFill>
                    <a:gsLst>
                      <a:gs pos="0">
                        <a:schemeClr val="accent1"/>
                      </a:gs>
                      <a:gs pos="100000">
                        <a:schemeClr val="accent2"/>
                      </a:gs>
                    </a:gsLst>
                    <a:lin ang="5400000" scaled="1"/>
                  </a:gradFill>
                  <a:cs typeface="+mn-ea"/>
                  <a:sym typeface="+mn-lt"/>
                </a:endParaRPr>
              </a:p>
            </p:txBody>
          </p:sp>
          <p:sp>
            <p:nvSpPr>
              <p:cNvPr id="37" name="文本框 36">
                <a:extLst>
                  <a:ext uri="{FF2B5EF4-FFF2-40B4-BE49-F238E27FC236}">
                    <a16:creationId xmlns:a16="http://schemas.microsoft.com/office/drawing/2014/main" id="{901F3985-8A0A-4563-80E8-3446FA840F48}"/>
                  </a:ext>
                </a:extLst>
              </p:cNvPr>
              <p:cNvSpPr txBox="1"/>
              <p:nvPr/>
            </p:nvSpPr>
            <p:spPr>
              <a:xfrm>
                <a:off x="1108004" y="1889454"/>
                <a:ext cx="2078405" cy="369332"/>
              </a:xfrm>
              <a:prstGeom prst="rect">
                <a:avLst/>
              </a:prstGeom>
              <a:noFill/>
            </p:spPr>
            <p:txBody>
              <a:bodyPr wrap="square" lIns="0" tIns="0" rIns="0" bIns="0" rtlCol="0">
                <a:spAutoFit/>
              </a:bodyPr>
              <a:lstStyle/>
              <a:p>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01</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35" name="矩形 34">
              <a:extLst>
                <a:ext uri="{FF2B5EF4-FFF2-40B4-BE49-F238E27FC236}">
                  <a16:creationId xmlns:a16="http://schemas.microsoft.com/office/drawing/2014/main" id="{B2C47AC7-A583-4A59-824B-BDEE423D7C65}"/>
                </a:ext>
              </a:extLst>
            </p:cNvPr>
            <p:cNvSpPr/>
            <p:nvPr/>
          </p:nvSpPr>
          <p:spPr>
            <a:xfrm>
              <a:off x="1893359" y="2161005"/>
              <a:ext cx="2909444" cy="1356975"/>
            </a:xfrm>
            <a:prstGeom prst="rect">
              <a:avLst/>
            </a:prstGeom>
            <a:noFill/>
          </p:spPr>
          <p:txBody>
            <a:bodyPr wrap="square" lIns="0" tIns="0" rIns="0" rtlCol="0">
              <a:spAutoFit/>
            </a:bodyPr>
            <a:lstStyle/>
            <a:p>
              <a:pPr>
                <a:lnSpc>
                  <a:spcPct val="120000"/>
                </a:lnSpc>
              </a:pPr>
              <a:r>
                <a:rPr lang="zh-CN" altLang="en-US" sz="1200" dirty="0">
                  <a:solidFill>
                    <a:schemeClr val="tx1">
                      <a:lumMod val="50000"/>
                      <a:lumOff val="50000"/>
                    </a:schemeClr>
                  </a:solidFill>
                  <a:cs typeface="+mn-ea"/>
                  <a:sym typeface="+mn-lt"/>
                </a:rPr>
                <a:t>学校是黑龙江省重点建设的省属高水平大学，是黑龙江省门类较全且含有医学专业的综合性大学，是“十三五”期间“国家百所中西部高校基础能力建设工程（二期）支持高校”，是黑龙江省首批深化创新创业教育改革示范高校。</a:t>
              </a:r>
            </a:p>
          </p:txBody>
        </p:sp>
      </p:grpSp>
      <p:grpSp>
        <p:nvGrpSpPr>
          <p:cNvPr id="38" name="组合 37">
            <a:extLst>
              <a:ext uri="{FF2B5EF4-FFF2-40B4-BE49-F238E27FC236}">
                <a16:creationId xmlns:a16="http://schemas.microsoft.com/office/drawing/2014/main" id="{5F9009EB-616B-4E75-ABE8-263D06BA30D8}"/>
              </a:ext>
            </a:extLst>
          </p:cNvPr>
          <p:cNvGrpSpPr/>
          <p:nvPr/>
        </p:nvGrpSpPr>
        <p:grpSpPr>
          <a:xfrm>
            <a:off x="754285" y="3721395"/>
            <a:ext cx="2909444" cy="2033735"/>
            <a:chOff x="1893359" y="1484245"/>
            <a:chExt cx="2909444" cy="2033735"/>
          </a:xfrm>
        </p:grpSpPr>
        <p:grpSp>
          <p:nvGrpSpPr>
            <p:cNvPr id="39" name="组合 38">
              <a:extLst>
                <a:ext uri="{FF2B5EF4-FFF2-40B4-BE49-F238E27FC236}">
                  <a16:creationId xmlns:a16="http://schemas.microsoft.com/office/drawing/2014/main" id="{D02651DF-FC48-4254-80A8-F7880E2DA538}"/>
                </a:ext>
              </a:extLst>
            </p:cNvPr>
            <p:cNvGrpSpPr/>
            <p:nvPr/>
          </p:nvGrpSpPr>
          <p:grpSpPr>
            <a:xfrm>
              <a:off x="1893359" y="1484245"/>
              <a:ext cx="2470308" cy="658244"/>
              <a:chOff x="1108004" y="1889454"/>
              <a:chExt cx="2470308" cy="658244"/>
            </a:xfrm>
          </p:grpSpPr>
          <p:sp>
            <p:nvSpPr>
              <p:cNvPr id="41" name="文本框 40">
                <a:extLst>
                  <a:ext uri="{FF2B5EF4-FFF2-40B4-BE49-F238E27FC236}">
                    <a16:creationId xmlns:a16="http://schemas.microsoft.com/office/drawing/2014/main" id="{CF34AF75-55D9-4246-85C5-0DFE78DAB3D4}"/>
                  </a:ext>
                </a:extLst>
              </p:cNvPr>
              <p:cNvSpPr txBox="1"/>
              <p:nvPr/>
            </p:nvSpPr>
            <p:spPr>
              <a:xfrm>
                <a:off x="1108004" y="2224533"/>
                <a:ext cx="2470308" cy="323165"/>
              </a:xfrm>
              <a:prstGeom prst="rect">
                <a:avLst/>
              </a:prstGeom>
              <a:noFill/>
            </p:spPr>
            <p:txBody>
              <a:bodyPr wrap="square" lIns="0" tIns="0" rIns="0" rtlCol="0">
                <a:spAutoFit/>
              </a:bodyPr>
              <a:lstStyle/>
              <a:p>
                <a:r>
                  <a:rPr lang="zh-CN" altLang="en-US" b="1" dirty="0">
                    <a:gradFill>
                      <a:gsLst>
                        <a:gs pos="0">
                          <a:schemeClr val="accent1"/>
                        </a:gs>
                        <a:gs pos="100000">
                          <a:schemeClr val="accent2"/>
                        </a:gs>
                      </a:gsLst>
                      <a:lin ang="5400000" scaled="1"/>
                    </a:gradFill>
                    <a:cs typeface="+mn-ea"/>
                    <a:sym typeface="+mn-lt"/>
                  </a:rPr>
                  <a:t>积淀厚重，人才摇篮</a:t>
                </a:r>
                <a:endParaRPr lang="zh-CN" altLang="en-US" sz="900" dirty="0">
                  <a:gradFill>
                    <a:gsLst>
                      <a:gs pos="0">
                        <a:schemeClr val="accent1"/>
                      </a:gs>
                      <a:gs pos="100000">
                        <a:schemeClr val="accent2"/>
                      </a:gs>
                    </a:gsLst>
                    <a:lin ang="5400000" scaled="1"/>
                  </a:gradFill>
                  <a:cs typeface="+mn-ea"/>
                  <a:sym typeface="+mn-lt"/>
                </a:endParaRPr>
              </a:p>
            </p:txBody>
          </p:sp>
          <p:sp>
            <p:nvSpPr>
              <p:cNvPr id="42" name="文本框 41">
                <a:extLst>
                  <a:ext uri="{FF2B5EF4-FFF2-40B4-BE49-F238E27FC236}">
                    <a16:creationId xmlns:a16="http://schemas.microsoft.com/office/drawing/2014/main" id="{378AFD1C-B4AA-4CCC-9875-BEC955F6F0F3}"/>
                  </a:ext>
                </a:extLst>
              </p:cNvPr>
              <p:cNvSpPr txBox="1"/>
              <p:nvPr/>
            </p:nvSpPr>
            <p:spPr>
              <a:xfrm>
                <a:off x="1108004" y="1889454"/>
                <a:ext cx="2078405" cy="369332"/>
              </a:xfrm>
              <a:prstGeom prst="rect">
                <a:avLst/>
              </a:prstGeom>
              <a:noFill/>
            </p:spPr>
            <p:txBody>
              <a:bodyPr wrap="square" lIns="0" tIns="0" rIns="0" bIns="0" rtlCol="0">
                <a:spAutoFit/>
              </a:bodyPr>
              <a:lstStyle/>
              <a:p>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03</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40" name="矩形 39">
              <a:extLst>
                <a:ext uri="{FF2B5EF4-FFF2-40B4-BE49-F238E27FC236}">
                  <a16:creationId xmlns:a16="http://schemas.microsoft.com/office/drawing/2014/main" id="{F52380B2-06CC-45F7-9E87-9ECCC2545596}"/>
                </a:ext>
              </a:extLst>
            </p:cNvPr>
            <p:cNvSpPr/>
            <p:nvPr/>
          </p:nvSpPr>
          <p:spPr>
            <a:xfrm>
              <a:off x="1893359" y="2161005"/>
              <a:ext cx="2909444" cy="1356975"/>
            </a:xfrm>
            <a:prstGeom prst="rect">
              <a:avLst/>
            </a:prstGeom>
            <a:noFill/>
          </p:spPr>
          <p:txBody>
            <a:bodyPr wrap="square" lIns="0" tIns="0" rIns="0" rtlCol="0">
              <a:spAutoFit/>
            </a:bodyPr>
            <a:lstStyle/>
            <a:p>
              <a:pPr>
                <a:lnSpc>
                  <a:spcPct val="120000"/>
                </a:lnSpc>
              </a:pPr>
              <a:r>
                <a:rPr lang="zh-CN" altLang="en-US" sz="1200" dirty="0">
                  <a:solidFill>
                    <a:schemeClr val="tx1">
                      <a:lumMod val="50000"/>
                      <a:lumOff val="50000"/>
                    </a:schemeClr>
                  </a:solidFill>
                  <a:cs typeface="+mn-ea"/>
                  <a:sym typeface="+mn-lt"/>
                </a:rPr>
                <a:t>学校是黑龙江省重点建设的省属高水平大学，是黑龙江省门类较全且含有医学专业的综合性大学，是“十三五”期间“国家百所中西部高校基础能力建设工程（二期）支持高校”，是黑龙江省首批深化创新创业教育改革示范高校。</a:t>
              </a:r>
            </a:p>
          </p:txBody>
        </p:sp>
      </p:grpSp>
      <p:grpSp>
        <p:nvGrpSpPr>
          <p:cNvPr id="43" name="组合 42">
            <a:extLst>
              <a:ext uri="{FF2B5EF4-FFF2-40B4-BE49-F238E27FC236}">
                <a16:creationId xmlns:a16="http://schemas.microsoft.com/office/drawing/2014/main" id="{83BC90FB-9F45-4F0C-9A42-203F1BFDA0F4}"/>
              </a:ext>
            </a:extLst>
          </p:cNvPr>
          <p:cNvGrpSpPr/>
          <p:nvPr/>
        </p:nvGrpSpPr>
        <p:grpSpPr>
          <a:xfrm>
            <a:off x="8536468" y="3721395"/>
            <a:ext cx="2909444" cy="2033735"/>
            <a:chOff x="1893359" y="1484245"/>
            <a:chExt cx="2909444" cy="2033735"/>
          </a:xfrm>
        </p:grpSpPr>
        <p:grpSp>
          <p:nvGrpSpPr>
            <p:cNvPr id="44" name="组合 43">
              <a:extLst>
                <a:ext uri="{FF2B5EF4-FFF2-40B4-BE49-F238E27FC236}">
                  <a16:creationId xmlns:a16="http://schemas.microsoft.com/office/drawing/2014/main" id="{BE6447F4-E1F6-4FB9-B343-D1B3A7215093}"/>
                </a:ext>
              </a:extLst>
            </p:cNvPr>
            <p:cNvGrpSpPr/>
            <p:nvPr/>
          </p:nvGrpSpPr>
          <p:grpSpPr>
            <a:xfrm>
              <a:off x="2332495" y="1484245"/>
              <a:ext cx="2470308" cy="658244"/>
              <a:chOff x="1547140" y="1889454"/>
              <a:chExt cx="2470308" cy="658244"/>
            </a:xfrm>
          </p:grpSpPr>
          <p:sp>
            <p:nvSpPr>
              <p:cNvPr id="46" name="文本框 45">
                <a:extLst>
                  <a:ext uri="{FF2B5EF4-FFF2-40B4-BE49-F238E27FC236}">
                    <a16:creationId xmlns:a16="http://schemas.microsoft.com/office/drawing/2014/main" id="{B58D899E-159F-4599-B709-A5FB102FB989}"/>
                  </a:ext>
                </a:extLst>
              </p:cNvPr>
              <p:cNvSpPr txBox="1"/>
              <p:nvPr/>
            </p:nvSpPr>
            <p:spPr>
              <a:xfrm>
                <a:off x="1547140" y="2224533"/>
                <a:ext cx="2470308" cy="323165"/>
              </a:xfrm>
              <a:prstGeom prst="rect">
                <a:avLst/>
              </a:prstGeom>
              <a:noFill/>
            </p:spPr>
            <p:txBody>
              <a:bodyPr wrap="square" lIns="0" tIns="0" rIns="0" rtlCol="0">
                <a:spAutoFit/>
              </a:bodyPr>
              <a:lstStyle/>
              <a:p>
                <a:pPr algn="r"/>
                <a:r>
                  <a:rPr lang="zh-CN" altLang="en-US" b="1" dirty="0">
                    <a:gradFill>
                      <a:gsLst>
                        <a:gs pos="0">
                          <a:schemeClr val="accent1"/>
                        </a:gs>
                        <a:gs pos="100000">
                          <a:schemeClr val="accent2"/>
                        </a:gs>
                      </a:gsLst>
                      <a:lin ang="5400000" scaled="1"/>
                    </a:gradFill>
                    <a:cs typeface="+mn-ea"/>
                    <a:sym typeface="+mn-lt"/>
                  </a:rPr>
                  <a:t>积淀厚重，人才摇篮</a:t>
                </a:r>
                <a:endParaRPr lang="zh-CN" altLang="en-US" sz="900" dirty="0">
                  <a:gradFill>
                    <a:gsLst>
                      <a:gs pos="0">
                        <a:schemeClr val="accent1"/>
                      </a:gs>
                      <a:gs pos="100000">
                        <a:schemeClr val="accent2"/>
                      </a:gs>
                    </a:gsLst>
                    <a:lin ang="5400000" scaled="1"/>
                  </a:gradFill>
                  <a:cs typeface="+mn-ea"/>
                  <a:sym typeface="+mn-lt"/>
                </a:endParaRPr>
              </a:p>
            </p:txBody>
          </p:sp>
          <p:sp>
            <p:nvSpPr>
              <p:cNvPr id="47" name="文本框 46">
                <a:extLst>
                  <a:ext uri="{FF2B5EF4-FFF2-40B4-BE49-F238E27FC236}">
                    <a16:creationId xmlns:a16="http://schemas.microsoft.com/office/drawing/2014/main" id="{30BFB28D-F507-4A1C-B315-CFF2FBC331D0}"/>
                  </a:ext>
                </a:extLst>
              </p:cNvPr>
              <p:cNvSpPr txBox="1"/>
              <p:nvPr/>
            </p:nvSpPr>
            <p:spPr>
              <a:xfrm>
                <a:off x="1939043" y="1889454"/>
                <a:ext cx="2078405" cy="369332"/>
              </a:xfrm>
              <a:prstGeom prst="rect">
                <a:avLst/>
              </a:prstGeom>
              <a:noFill/>
            </p:spPr>
            <p:txBody>
              <a:bodyPr wrap="square" lIns="0" tIns="0" rIns="0" bIns="0" rtlCol="0">
                <a:spAutoFit/>
              </a:bodyPr>
              <a:lstStyle/>
              <a:p>
                <a:pPr algn="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04</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45" name="矩形 44">
              <a:extLst>
                <a:ext uri="{FF2B5EF4-FFF2-40B4-BE49-F238E27FC236}">
                  <a16:creationId xmlns:a16="http://schemas.microsoft.com/office/drawing/2014/main" id="{40DA7149-17BD-4D3B-9E6A-D5F514440191}"/>
                </a:ext>
              </a:extLst>
            </p:cNvPr>
            <p:cNvSpPr/>
            <p:nvPr/>
          </p:nvSpPr>
          <p:spPr>
            <a:xfrm>
              <a:off x="1893359" y="2161005"/>
              <a:ext cx="2909444" cy="1356975"/>
            </a:xfrm>
            <a:prstGeom prst="rect">
              <a:avLst/>
            </a:prstGeom>
            <a:noFill/>
          </p:spPr>
          <p:txBody>
            <a:bodyPr wrap="square" lIns="0" tIns="0" rIns="0" rtlCol="0">
              <a:spAutoFit/>
            </a:bodyPr>
            <a:lstStyle/>
            <a:p>
              <a:pPr algn="r">
                <a:lnSpc>
                  <a:spcPct val="120000"/>
                </a:lnSpc>
              </a:pPr>
              <a:r>
                <a:rPr lang="zh-CN" altLang="en-US" sz="1200" dirty="0">
                  <a:solidFill>
                    <a:schemeClr val="tx1">
                      <a:lumMod val="50000"/>
                      <a:lumOff val="50000"/>
                    </a:schemeClr>
                  </a:solidFill>
                  <a:cs typeface="+mn-ea"/>
                  <a:sym typeface="+mn-lt"/>
                </a:rPr>
                <a:t>学校是黑龙江省重点建设的省属高水平大学，是黑龙江省门类较全且含有医学专业的综合性大学，是“十三五”期间“国家百所中西部高校基础能力建设工程（二期）支持高校”，是黑龙江省首批深化创新创业教育改革示范高校。</a:t>
              </a:r>
            </a:p>
          </p:txBody>
        </p:sp>
      </p:grpSp>
      <p:grpSp>
        <p:nvGrpSpPr>
          <p:cNvPr id="48" name="组合 47">
            <a:extLst>
              <a:ext uri="{FF2B5EF4-FFF2-40B4-BE49-F238E27FC236}">
                <a16:creationId xmlns:a16="http://schemas.microsoft.com/office/drawing/2014/main" id="{0967B890-82BF-400B-9609-1B2506BB7EF1}"/>
              </a:ext>
            </a:extLst>
          </p:cNvPr>
          <p:cNvGrpSpPr/>
          <p:nvPr/>
        </p:nvGrpSpPr>
        <p:grpSpPr>
          <a:xfrm>
            <a:off x="8536468" y="1481181"/>
            <a:ext cx="2909444" cy="2033735"/>
            <a:chOff x="1893359" y="1484245"/>
            <a:chExt cx="2909444" cy="2033735"/>
          </a:xfrm>
        </p:grpSpPr>
        <p:grpSp>
          <p:nvGrpSpPr>
            <p:cNvPr id="49" name="组合 48">
              <a:extLst>
                <a:ext uri="{FF2B5EF4-FFF2-40B4-BE49-F238E27FC236}">
                  <a16:creationId xmlns:a16="http://schemas.microsoft.com/office/drawing/2014/main" id="{BC9E8E65-401A-4115-818C-CD5CC0EB46D0}"/>
                </a:ext>
              </a:extLst>
            </p:cNvPr>
            <p:cNvGrpSpPr/>
            <p:nvPr/>
          </p:nvGrpSpPr>
          <p:grpSpPr>
            <a:xfrm>
              <a:off x="2332495" y="1484245"/>
              <a:ext cx="2470308" cy="658244"/>
              <a:chOff x="1547140" y="1889454"/>
              <a:chExt cx="2470308" cy="658244"/>
            </a:xfrm>
          </p:grpSpPr>
          <p:sp>
            <p:nvSpPr>
              <p:cNvPr id="51" name="文本框 50">
                <a:extLst>
                  <a:ext uri="{FF2B5EF4-FFF2-40B4-BE49-F238E27FC236}">
                    <a16:creationId xmlns:a16="http://schemas.microsoft.com/office/drawing/2014/main" id="{8E998BE8-8FEA-4F07-A8DA-C7C2FC460499}"/>
                  </a:ext>
                </a:extLst>
              </p:cNvPr>
              <p:cNvSpPr txBox="1"/>
              <p:nvPr/>
            </p:nvSpPr>
            <p:spPr>
              <a:xfrm>
                <a:off x="1547140" y="2224533"/>
                <a:ext cx="2470308" cy="323165"/>
              </a:xfrm>
              <a:prstGeom prst="rect">
                <a:avLst/>
              </a:prstGeom>
              <a:noFill/>
            </p:spPr>
            <p:txBody>
              <a:bodyPr wrap="square" lIns="0" tIns="0" rIns="0" rtlCol="0">
                <a:spAutoFit/>
              </a:bodyPr>
              <a:lstStyle/>
              <a:p>
                <a:pPr algn="r"/>
                <a:r>
                  <a:rPr lang="zh-CN" altLang="en-US" b="1" dirty="0">
                    <a:gradFill>
                      <a:gsLst>
                        <a:gs pos="0">
                          <a:schemeClr val="accent1"/>
                        </a:gs>
                        <a:gs pos="100000">
                          <a:schemeClr val="accent2"/>
                        </a:gs>
                      </a:gsLst>
                      <a:lin ang="5400000" scaled="1"/>
                    </a:gradFill>
                    <a:cs typeface="+mn-ea"/>
                    <a:sym typeface="+mn-lt"/>
                  </a:rPr>
                  <a:t>积淀厚重，人才摇篮</a:t>
                </a:r>
                <a:endParaRPr lang="zh-CN" altLang="en-US" sz="900" dirty="0">
                  <a:gradFill>
                    <a:gsLst>
                      <a:gs pos="0">
                        <a:schemeClr val="accent1"/>
                      </a:gs>
                      <a:gs pos="100000">
                        <a:schemeClr val="accent2"/>
                      </a:gs>
                    </a:gsLst>
                    <a:lin ang="5400000" scaled="1"/>
                  </a:gradFill>
                  <a:cs typeface="+mn-ea"/>
                  <a:sym typeface="+mn-lt"/>
                </a:endParaRPr>
              </a:p>
            </p:txBody>
          </p:sp>
          <p:sp>
            <p:nvSpPr>
              <p:cNvPr id="52" name="文本框 51">
                <a:extLst>
                  <a:ext uri="{FF2B5EF4-FFF2-40B4-BE49-F238E27FC236}">
                    <a16:creationId xmlns:a16="http://schemas.microsoft.com/office/drawing/2014/main" id="{A4E60837-F1A5-48CD-BD46-B3D0C91943BC}"/>
                  </a:ext>
                </a:extLst>
              </p:cNvPr>
              <p:cNvSpPr txBox="1"/>
              <p:nvPr/>
            </p:nvSpPr>
            <p:spPr>
              <a:xfrm>
                <a:off x="1939043" y="1889454"/>
                <a:ext cx="2078405" cy="369332"/>
              </a:xfrm>
              <a:prstGeom prst="rect">
                <a:avLst/>
              </a:prstGeom>
              <a:noFill/>
            </p:spPr>
            <p:txBody>
              <a:bodyPr wrap="square" lIns="0" tIns="0" rIns="0" bIns="0" rtlCol="0">
                <a:spAutoFit/>
              </a:bodyPr>
              <a:lstStyle/>
              <a:p>
                <a:pPr algn="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02</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50" name="矩形 49">
              <a:extLst>
                <a:ext uri="{FF2B5EF4-FFF2-40B4-BE49-F238E27FC236}">
                  <a16:creationId xmlns:a16="http://schemas.microsoft.com/office/drawing/2014/main" id="{5CC637DC-FCA7-4D78-A27E-C88D7BAA9BEB}"/>
                </a:ext>
              </a:extLst>
            </p:cNvPr>
            <p:cNvSpPr/>
            <p:nvPr/>
          </p:nvSpPr>
          <p:spPr>
            <a:xfrm>
              <a:off x="1893359" y="2161005"/>
              <a:ext cx="2909444" cy="1356975"/>
            </a:xfrm>
            <a:prstGeom prst="rect">
              <a:avLst/>
            </a:prstGeom>
            <a:noFill/>
          </p:spPr>
          <p:txBody>
            <a:bodyPr wrap="square" lIns="0" tIns="0" rIns="0" rtlCol="0">
              <a:spAutoFit/>
            </a:bodyPr>
            <a:lstStyle/>
            <a:p>
              <a:pPr algn="r">
                <a:lnSpc>
                  <a:spcPct val="120000"/>
                </a:lnSpc>
              </a:pPr>
              <a:r>
                <a:rPr lang="zh-CN" altLang="en-US" sz="1200" dirty="0">
                  <a:solidFill>
                    <a:schemeClr val="tx1">
                      <a:lumMod val="50000"/>
                      <a:lumOff val="50000"/>
                    </a:schemeClr>
                  </a:solidFill>
                  <a:cs typeface="+mn-ea"/>
                  <a:sym typeface="+mn-lt"/>
                </a:rPr>
                <a:t>学校是黑龙江省重点建设的省属高水平大学，是黑龙江省门类较全且含有医学专业的综合性大学，是“十三五”期间“国家百所中西部高校基础能力建设工程（二期）支持高校”，是黑龙江省首批深化创新创业教育改革示范高校。</a:t>
              </a:r>
            </a:p>
          </p:txBody>
        </p:sp>
      </p:grpSp>
      <p:sp>
        <p:nvSpPr>
          <p:cNvPr id="54" name="灯片编号占位符 1">
            <a:extLst>
              <a:ext uri="{FF2B5EF4-FFF2-40B4-BE49-F238E27FC236}">
                <a16:creationId xmlns:a16="http://schemas.microsoft.com/office/drawing/2014/main" id="{EB17790C-6672-4D9B-AD01-E7E5EED75F56}"/>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17</a:t>
            </a:fld>
            <a:endParaRPr lang="zh-CN" altLang="en-US" dirty="0">
              <a:solidFill>
                <a:schemeClr val="accent3"/>
              </a:solidFill>
              <a:cs typeface="+mn-ea"/>
              <a:sym typeface="+mn-lt"/>
            </a:endParaRPr>
          </a:p>
        </p:txBody>
      </p:sp>
      <p:sp>
        <p:nvSpPr>
          <p:cNvPr id="55" name="页脚占位符 3">
            <a:extLst>
              <a:ext uri="{FF2B5EF4-FFF2-40B4-BE49-F238E27FC236}">
                <a16:creationId xmlns:a16="http://schemas.microsoft.com/office/drawing/2014/main" id="{F1787DDD-14D5-4D53-879F-5DFD6DB45B68}"/>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
        <p:nvSpPr>
          <p:cNvPr id="56" name="文本框 55">
            <a:extLst>
              <a:ext uri="{FF2B5EF4-FFF2-40B4-BE49-F238E27FC236}">
                <a16:creationId xmlns:a16="http://schemas.microsoft.com/office/drawing/2014/main" id="{250BDD14-689D-4E43-9565-5185E8D2799C}"/>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多段纯文字排版页</a:t>
            </a:r>
          </a:p>
        </p:txBody>
      </p:sp>
    </p:spTree>
    <p:extLst>
      <p:ext uri="{BB962C8B-B14F-4D97-AF65-F5344CB8AC3E}">
        <p14:creationId xmlns:p14="http://schemas.microsoft.com/office/powerpoint/2010/main" val="724166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id="{32247E3A-CFDD-4187-B756-FAA5ADB4667D}"/>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多段纯文字排版页</a:t>
            </a:r>
          </a:p>
        </p:txBody>
      </p:sp>
      <p:sp>
        <p:nvSpPr>
          <p:cNvPr id="64" name="灯片编号占位符 1">
            <a:extLst>
              <a:ext uri="{FF2B5EF4-FFF2-40B4-BE49-F238E27FC236}">
                <a16:creationId xmlns:a16="http://schemas.microsoft.com/office/drawing/2014/main" id="{E45EEC72-D480-40C8-9744-BC7A81C15F9E}"/>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18</a:t>
            </a:fld>
            <a:endParaRPr lang="zh-CN" altLang="en-US" dirty="0">
              <a:solidFill>
                <a:schemeClr val="accent3"/>
              </a:solidFill>
              <a:cs typeface="+mn-ea"/>
              <a:sym typeface="+mn-lt"/>
            </a:endParaRPr>
          </a:p>
        </p:txBody>
      </p:sp>
      <p:sp>
        <p:nvSpPr>
          <p:cNvPr id="65" name="页脚占位符 3">
            <a:extLst>
              <a:ext uri="{FF2B5EF4-FFF2-40B4-BE49-F238E27FC236}">
                <a16:creationId xmlns:a16="http://schemas.microsoft.com/office/drawing/2014/main" id="{8ED86CCD-E738-4CA9-ACF2-B977CF0F9B7B}"/>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
        <p:nvSpPr>
          <p:cNvPr id="18" name="椭圆 17">
            <a:extLst>
              <a:ext uri="{FF2B5EF4-FFF2-40B4-BE49-F238E27FC236}">
                <a16:creationId xmlns:a16="http://schemas.microsoft.com/office/drawing/2014/main" id="{7003F68C-AAC4-4389-A565-AE03845DCC41}"/>
              </a:ext>
            </a:extLst>
          </p:cNvPr>
          <p:cNvSpPr/>
          <p:nvPr/>
        </p:nvSpPr>
        <p:spPr>
          <a:xfrm>
            <a:off x="704574" y="4572922"/>
            <a:ext cx="502920" cy="502920"/>
          </a:xfrm>
          <a:prstGeom prst="ellipse">
            <a:avLst/>
          </a:prstGeom>
          <a:gradFill>
            <a:gsLst>
              <a:gs pos="0">
                <a:schemeClr val="accent1">
                  <a:alpha val="62000"/>
                </a:schemeClr>
              </a:gs>
              <a:gs pos="99000">
                <a:schemeClr val="accent2">
                  <a:alpha val="3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706F132B-29D4-4DD3-8917-575310968535}"/>
              </a:ext>
            </a:extLst>
          </p:cNvPr>
          <p:cNvSpPr/>
          <p:nvPr/>
        </p:nvSpPr>
        <p:spPr>
          <a:xfrm>
            <a:off x="9398994" y="5087369"/>
            <a:ext cx="822960" cy="822960"/>
          </a:xfrm>
          <a:prstGeom prst="ellipse">
            <a:avLst/>
          </a:prstGeom>
          <a:gradFill flip="none" rotWithShape="1">
            <a:gsLst>
              <a:gs pos="0">
                <a:schemeClr val="accent1">
                  <a:alpha val="62000"/>
                </a:schemeClr>
              </a:gs>
              <a:gs pos="99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îṣ1íḋe">
            <a:extLst>
              <a:ext uri="{FF2B5EF4-FFF2-40B4-BE49-F238E27FC236}">
                <a16:creationId xmlns:a16="http://schemas.microsoft.com/office/drawing/2014/main" id="{E51280F0-FBC0-4613-93BA-D78B44E59D6C}"/>
              </a:ext>
            </a:extLst>
          </p:cNvPr>
          <p:cNvSpPr/>
          <p:nvPr/>
        </p:nvSpPr>
        <p:spPr bwMode="auto">
          <a:xfrm>
            <a:off x="4645686" y="3298535"/>
            <a:ext cx="824221" cy="592112"/>
          </a:xfrm>
          <a:custGeom>
            <a:avLst/>
            <a:gdLst>
              <a:gd name="T0" fmla="*/ 0 w 213"/>
              <a:gd name="T1" fmla="*/ 12 h 152"/>
              <a:gd name="T2" fmla="*/ 68 w 213"/>
              <a:gd name="T3" fmla="*/ 25 h 152"/>
              <a:gd name="T4" fmla="*/ 142 w 213"/>
              <a:gd name="T5" fmla="*/ 78 h 152"/>
              <a:gd name="T6" fmla="*/ 203 w 213"/>
              <a:gd name="T7" fmla="*/ 152 h 152"/>
              <a:gd name="T8" fmla="*/ 213 w 213"/>
              <a:gd name="T9" fmla="*/ 144 h 152"/>
              <a:gd name="T10" fmla="*/ 128 w 213"/>
              <a:gd name="T11" fmla="*/ 48 h 152"/>
              <a:gd name="T12" fmla="*/ 72 w 213"/>
              <a:gd name="T13" fmla="*/ 13 h 152"/>
              <a:gd name="T14" fmla="*/ 0 w 213"/>
              <a:gd name="T15" fmla="*/ 0 h 152"/>
              <a:gd name="T16" fmla="*/ 0 w 213"/>
              <a:gd name="T17" fmla="*/ 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52">
                <a:moveTo>
                  <a:pt x="0" y="12"/>
                </a:moveTo>
                <a:cubicBezTo>
                  <a:pt x="26" y="12"/>
                  <a:pt x="48" y="17"/>
                  <a:pt x="68" y="25"/>
                </a:cubicBezTo>
                <a:cubicBezTo>
                  <a:pt x="97" y="36"/>
                  <a:pt x="121" y="56"/>
                  <a:pt x="142" y="78"/>
                </a:cubicBezTo>
                <a:cubicBezTo>
                  <a:pt x="163" y="101"/>
                  <a:pt x="183" y="127"/>
                  <a:pt x="203" y="152"/>
                </a:cubicBezTo>
                <a:cubicBezTo>
                  <a:pt x="213" y="144"/>
                  <a:pt x="213" y="144"/>
                  <a:pt x="213" y="144"/>
                </a:cubicBezTo>
                <a:cubicBezTo>
                  <a:pt x="185" y="111"/>
                  <a:pt x="160" y="76"/>
                  <a:pt x="128" y="48"/>
                </a:cubicBezTo>
                <a:cubicBezTo>
                  <a:pt x="111" y="34"/>
                  <a:pt x="93" y="22"/>
                  <a:pt x="72" y="13"/>
                </a:cubicBezTo>
                <a:cubicBezTo>
                  <a:pt x="51" y="5"/>
                  <a:pt x="28" y="0"/>
                  <a:pt x="0" y="0"/>
                </a:cubicBezTo>
                <a:cubicBezTo>
                  <a:pt x="0" y="12"/>
                  <a:pt x="0" y="12"/>
                  <a:pt x="0" y="12"/>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p>
            <a:endParaRPr lang="en-US">
              <a:cs typeface="+mn-ea"/>
              <a:sym typeface="+mn-lt"/>
            </a:endParaRPr>
          </a:p>
        </p:txBody>
      </p:sp>
      <p:sp>
        <p:nvSpPr>
          <p:cNvPr id="22" name="ïṣḷiḍé">
            <a:extLst>
              <a:ext uri="{FF2B5EF4-FFF2-40B4-BE49-F238E27FC236}">
                <a16:creationId xmlns:a16="http://schemas.microsoft.com/office/drawing/2014/main" id="{467A8835-466D-40FD-884C-13CA6DAA4F8B}"/>
              </a:ext>
            </a:extLst>
          </p:cNvPr>
          <p:cNvSpPr/>
          <p:nvPr/>
        </p:nvSpPr>
        <p:spPr bwMode="auto">
          <a:xfrm>
            <a:off x="4013312" y="3298535"/>
            <a:ext cx="632375" cy="355268"/>
          </a:xfrm>
          <a:custGeom>
            <a:avLst/>
            <a:gdLst>
              <a:gd name="T0" fmla="*/ 9 w 163"/>
              <a:gd name="T1" fmla="*/ 91 h 91"/>
              <a:gd name="T2" fmla="*/ 74 w 163"/>
              <a:gd name="T3" fmla="*/ 35 h 91"/>
              <a:gd name="T4" fmla="*/ 163 w 163"/>
              <a:gd name="T5" fmla="*/ 12 h 91"/>
              <a:gd name="T6" fmla="*/ 163 w 163"/>
              <a:gd name="T7" fmla="*/ 0 h 91"/>
              <a:gd name="T8" fmla="*/ 68 w 163"/>
              <a:gd name="T9" fmla="*/ 25 h 91"/>
              <a:gd name="T10" fmla="*/ 0 w 163"/>
              <a:gd name="T11" fmla="*/ 83 h 91"/>
              <a:gd name="T12" fmla="*/ 9 w 163"/>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63" h="91">
                <a:moveTo>
                  <a:pt x="9" y="91"/>
                </a:moveTo>
                <a:cubicBezTo>
                  <a:pt x="29" y="69"/>
                  <a:pt x="49" y="49"/>
                  <a:pt x="74" y="35"/>
                </a:cubicBezTo>
                <a:cubicBezTo>
                  <a:pt x="98" y="21"/>
                  <a:pt x="127" y="12"/>
                  <a:pt x="163" y="12"/>
                </a:cubicBezTo>
                <a:cubicBezTo>
                  <a:pt x="163" y="0"/>
                  <a:pt x="163" y="0"/>
                  <a:pt x="163" y="0"/>
                </a:cubicBezTo>
                <a:cubicBezTo>
                  <a:pt x="125" y="0"/>
                  <a:pt x="94" y="10"/>
                  <a:pt x="68" y="25"/>
                </a:cubicBezTo>
                <a:cubicBezTo>
                  <a:pt x="41" y="40"/>
                  <a:pt x="20" y="61"/>
                  <a:pt x="0" y="83"/>
                </a:cubicBezTo>
                <a:cubicBezTo>
                  <a:pt x="9" y="91"/>
                  <a:pt x="9" y="91"/>
                  <a:pt x="9" y="91"/>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lnSpcReduction="10000"/>
          </a:bodyPr>
          <a:lstStyle/>
          <a:p>
            <a:endParaRPr lang="en-US">
              <a:cs typeface="+mn-ea"/>
              <a:sym typeface="+mn-lt"/>
            </a:endParaRPr>
          </a:p>
        </p:txBody>
      </p:sp>
      <p:sp>
        <p:nvSpPr>
          <p:cNvPr id="23" name="ïṥḻíḍé">
            <a:extLst>
              <a:ext uri="{FF2B5EF4-FFF2-40B4-BE49-F238E27FC236}">
                <a16:creationId xmlns:a16="http://schemas.microsoft.com/office/drawing/2014/main" id="{3080D2E5-527A-427B-93D9-77F919DE5856}"/>
              </a:ext>
            </a:extLst>
          </p:cNvPr>
          <p:cNvSpPr/>
          <p:nvPr/>
        </p:nvSpPr>
        <p:spPr bwMode="auto">
          <a:xfrm>
            <a:off x="4091469" y="3480906"/>
            <a:ext cx="1120276" cy="1125015"/>
          </a:xfrm>
          <a:prstGeom prst="ellipse">
            <a:avLst/>
          </a:prstGeom>
          <a:gradFill>
            <a:gsLst>
              <a:gs pos="0">
                <a:schemeClr val="accent1"/>
              </a:gs>
              <a:gs pos="99000">
                <a:schemeClr val="accent2"/>
              </a:gs>
            </a:gsLst>
            <a:lin ang="16200000" scaled="1"/>
          </a:gradFill>
          <a:ln w="38100">
            <a:noFill/>
          </a:ln>
        </p:spPr>
        <p:txBody>
          <a:bodyPr vert="horz" wrap="square" lIns="91440" tIns="45720" rIns="91440" bIns="45720" numCol="1" anchor="t" anchorCtr="0" compatLnSpc="1">
            <a:prstTxWarp prst="textNoShape">
              <a:avLst/>
            </a:prstTxWarp>
            <a:normAutofit/>
          </a:bodyPr>
          <a:lstStyle/>
          <a:p>
            <a:endParaRPr lang="en-US">
              <a:cs typeface="+mn-ea"/>
              <a:sym typeface="+mn-lt"/>
            </a:endParaRPr>
          </a:p>
        </p:txBody>
      </p:sp>
      <p:sp>
        <p:nvSpPr>
          <p:cNvPr id="24" name="íślîḑè">
            <a:extLst>
              <a:ext uri="{FF2B5EF4-FFF2-40B4-BE49-F238E27FC236}">
                <a16:creationId xmlns:a16="http://schemas.microsoft.com/office/drawing/2014/main" id="{72E9F0F9-8E55-43AB-AF1F-16577EC849A4}"/>
              </a:ext>
            </a:extLst>
          </p:cNvPr>
          <p:cNvSpPr/>
          <p:nvPr/>
        </p:nvSpPr>
        <p:spPr bwMode="auto">
          <a:xfrm>
            <a:off x="5432012" y="3715382"/>
            <a:ext cx="1435282" cy="532902"/>
          </a:xfrm>
          <a:custGeom>
            <a:avLst/>
            <a:gdLst>
              <a:gd name="T0" fmla="*/ 0 w 371"/>
              <a:gd name="T1" fmla="*/ 45 h 137"/>
              <a:gd name="T2" fmla="*/ 70 w 371"/>
              <a:gd name="T3" fmla="*/ 109 h 137"/>
              <a:gd name="T4" fmla="*/ 171 w 371"/>
              <a:gd name="T5" fmla="*/ 137 h 137"/>
              <a:gd name="T6" fmla="*/ 239 w 371"/>
              <a:gd name="T7" fmla="*/ 125 h 137"/>
              <a:gd name="T8" fmla="*/ 313 w 371"/>
              <a:gd name="T9" fmla="*/ 76 h 137"/>
              <a:gd name="T10" fmla="*/ 371 w 371"/>
              <a:gd name="T11" fmla="*/ 8 h 137"/>
              <a:gd name="T12" fmla="*/ 362 w 371"/>
              <a:gd name="T13" fmla="*/ 0 h 137"/>
              <a:gd name="T14" fmla="*/ 284 w 371"/>
              <a:gd name="T15" fmla="*/ 86 h 137"/>
              <a:gd name="T16" fmla="*/ 234 w 371"/>
              <a:gd name="T17" fmla="*/ 114 h 137"/>
              <a:gd name="T18" fmla="*/ 171 w 371"/>
              <a:gd name="T19" fmla="*/ 125 h 137"/>
              <a:gd name="T20" fmla="*/ 77 w 371"/>
              <a:gd name="T21" fmla="*/ 99 h 137"/>
              <a:gd name="T22" fmla="*/ 10 w 371"/>
              <a:gd name="T23" fmla="*/ 37 h 137"/>
              <a:gd name="T24" fmla="*/ 0 w 371"/>
              <a:gd name="T25" fmla="*/ 4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137">
                <a:moveTo>
                  <a:pt x="0" y="45"/>
                </a:moveTo>
                <a:cubicBezTo>
                  <a:pt x="21" y="69"/>
                  <a:pt x="43" y="92"/>
                  <a:pt x="70" y="109"/>
                </a:cubicBezTo>
                <a:cubicBezTo>
                  <a:pt x="97" y="126"/>
                  <a:pt x="130" y="137"/>
                  <a:pt x="171" y="137"/>
                </a:cubicBezTo>
                <a:cubicBezTo>
                  <a:pt x="196" y="137"/>
                  <a:pt x="219" y="133"/>
                  <a:pt x="239" y="125"/>
                </a:cubicBezTo>
                <a:cubicBezTo>
                  <a:pt x="268" y="114"/>
                  <a:pt x="292" y="96"/>
                  <a:pt x="313" y="76"/>
                </a:cubicBezTo>
                <a:cubicBezTo>
                  <a:pt x="334" y="55"/>
                  <a:pt x="353" y="31"/>
                  <a:pt x="371" y="8"/>
                </a:cubicBezTo>
                <a:cubicBezTo>
                  <a:pt x="362" y="0"/>
                  <a:pt x="362" y="0"/>
                  <a:pt x="362" y="0"/>
                </a:cubicBezTo>
                <a:cubicBezTo>
                  <a:pt x="337" y="31"/>
                  <a:pt x="313" y="63"/>
                  <a:pt x="284" y="86"/>
                </a:cubicBezTo>
                <a:cubicBezTo>
                  <a:pt x="269" y="98"/>
                  <a:pt x="253" y="107"/>
                  <a:pt x="234" y="114"/>
                </a:cubicBezTo>
                <a:cubicBezTo>
                  <a:pt x="216" y="121"/>
                  <a:pt x="195" y="125"/>
                  <a:pt x="171" y="125"/>
                </a:cubicBezTo>
                <a:cubicBezTo>
                  <a:pt x="132" y="125"/>
                  <a:pt x="102" y="115"/>
                  <a:pt x="77" y="99"/>
                </a:cubicBezTo>
                <a:cubicBezTo>
                  <a:pt x="51" y="83"/>
                  <a:pt x="30" y="61"/>
                  <a:pt x="10" y="37"/>
                </a:cubicBezTo>
                <a:cubicBezTo>
                  <a:pt x="0" y="45"/>
                  <a:pt x="0" y="45"/>
                  <a:pt x="0" y="45"/>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p>
            <a:endParaRPr lang="en-US">
              <a:cs typeface="+mn-ea"/>
              <a:sym typeface="+mn-lt"/>
            </a:endParaRPr>
          </a:p>
        </p:txBody>
      </p:sp>
      <p:sp>
        <p:nvSpPr>
          <p:cNvPr id="25" name="isļiḓe">
            <a:extLst>
              <a:ext uri="{FF2B5EF4-FFF2-40B4-BE49-F238E27FC236}">
                <a16:creationId xmlns:a16="http://schemas.microsoft.com/office/drawing/2014/main" id="{4334A4DB-2F5E-49E2-8F0B-E1D38882E84B}"/>
              </a:ext>
            </a:extLst>
          </p:cNvPr>
          <p:cNvSpPr/>
          <p:nvPr/>
        </p:nvSpPr>
        <p:spPr bwMode="auto">
          <a:xfrm>
            <a:off x="6834135" y="3298535"/>
            <a:ext cx="1506335" cy="556587"/>
          </a:xfrm>
          <a:custGeom>
            <a:avLst/>
            <a:gdLst>
              <a:gd name="T0" fmla="*/ 9 w 389"/>
              <a:gd name="T1" fmla="*/ 115 h 143"/>
              <a:gd name="T2" fmla="*/ 81 w 389"/>
              <a:gd name="T3" fmla="*/ 43 h 143"/>
              <a:gd name="T4" fmla="*/ 183 w 389"/>
              <a:gd name="T5" fmla="*/ 12 h 143"/>
              <a:gd name="T6" fmla="*/ 248 w 389"/>
              <a:gd name="T7" fmla="*/ 24 h 143"/>
              <a:gd name="T8" fmla="*/ 320 w 389"/>
              <a:gd name="T9" fmla="*/ 74 h 143"/>
              <a:gd name="T10" fmla="*/ 379 w 389"/>
              <a:gd name="T11" fmla="*/ 143 h 143"/>
              <a:gd name="T12" fmla="*/ 389 w 389"/>
              <a:gd name="T13" fmla="*/ 136 h 143"/>
              <a:gd name="T14" fmla="*/ 306 w 389"/>
              <a:gd name="T15" fmla="*/ 44 h 143"/>
              <a:gd name="T16" fmla="*/ 253 w 389"/>
              <a:gd name="T17" fmla="*/ 12 h 143"/>
              <a:gd name="T18" fmla="*/ 183 w 389"/>
              <a:gd name="T19" fmla="*/ 0 h 143"/>
              <a:gd name="T20" fmla="*/ 74 w 389"/>
              <a:gd name="T21" fmla="*/ 33 h 143"/>
              <a:gd name="T22" fmla="*/ 0 w 389"/>
              <a:gd name="T23" fmla="*/ 107 h 143"/>
              <a:gd name="T24" fmla="*/ 9 w 389"/>
              <a:gd name="T2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9" h="143">
                <a:moveTo>
                  <a:pt x="9" y="115"/>
                </a:moveTo>
                <a:cubicBezTo>
                  <a:pt x="31" y="88"/>
                  <a:pt x="54" y="62"/>
                  <a:pt x="81" y="43"/>
                </a:cubicBezTo>
                <a:cubicBezTo>
                  <a:pt x="108" y="24"/>
                  <a:pt x="140" y="12"/>
                  <a:pt x="183" y="12"/>
                </a:cubicBezTo>
                <a:cubicBezTo>
                  <a:pt x="208" y="12"/>
                  <a:pt x="229" y="16"/>
                  <a:pt x="248" y="24"/>
                </a:cubicBezTo>
                <a:cubicBezTo>
                  <a:pt x="277" y="35"/>
                  <a:pt x="300" y="52"/>
                  <a:pt x="320" y="74"/>
                </a:cubicBezTo>
                <a:cubicBezTo>
                  <a:pt x="341" y="95"/>
                  <a:pt x="360" y="119"/>
                  <a:pt x="379" y="143"/>
                </a:cubicBezTo>
                <a:cubicBezTo>
                  <a:pt x="389" y="136"/>
                  <a:pt x="389" y="136"/>
                  <a:pt x="389" y="136"/>
                </a:cubicBezTo>
                <a:cubicBezTo>
                  <a:pt x="363" y="104"/>
                  <a:pt x="338" y="71"/>
                  <a:pt x="306" y="44"/>
                </a:cubicBezTo>
                <a:cubicBezTo>
                  <a:pt x="291" y="31"/>
                  <a:pt x="273" y="20"/>
                  <a:pt x="253" y="12"/>
                </a:cubicBezTo>
                <a:cubicBezTo>
                  <a:pt x="232" y="5"/>
                  <a:pt x="209" y="0"/>
                  <a:pt x="183" y="0"/>
                </a:cubicBezTo>
                <a:cubicBezTo>
                  <a:pt x="138" y="0"/>
                  <a:pt x="103" y="13"/>
                  <a:pt x="74" y="33"/>
                </a:cubicBezTo>
                <a:cubicBezTo>
                  <a:pt x="45" y="53"/>
                  <a:pt x="22" y="80"/>
                  <a:pt x="0" y="107"/>
                </a:cubicBezTo>
                <a:cubicBezTo>
                  <a:pt x="9" y="115"/>
                  <a:pt x="9" y="115"/>
                  <a:pt x="9" y="115"/>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p>
            <a:endParaRPr lang="en-US">
              <a:cs typeface="+mn-ea"/>
              <a:sym typeface="+mn-lt"/>
            </a:endParaRPr>
          </a:p>
        </p:txBody>
      </p:sp>
      <p:sp>
        <p:nvSpPr>
          <p:cNvPr id="26" name="îSḻiďe">
            <a:extLst>
              <a:ext uri="{FF2B5EF4-FFF2-40B4-BE49-F238E27FC236}">
                <a16:creationId xmlns:a16="http://schemas.microsoft.com/office/drawing/2014/main" id="{37C3EEAF-6D61-41DA-B25B-4C5C6FA59B32}"/>
              </a:ext>
            </a:extLst>
          </p:cNvPr>
          <p:cNvSpPr/>
          <p:nvPr/>
        </p:nvSpPr>
        <p:spPr bwMode="auto">
          <a:xfrm>
            <a:off x="7018874" y="3480906"/>
            <a:ext cx="1120276" cy="1122646"/>
          </a:xfrm>
          <a:prstGeom prst="ellipse">
            <a:avLst/>
          </a:prstGeom>
          <a:gradFill>
            <a:gsLst>
              <a:gs pos="0">
                <a:schemeClr val="accent1"/>
              </a:gs>
              <a:gs pos="99000">
                <a:schemeClr val="accent2"/>
              </a:gs>
            </a:gsLst>
            <a:lin ang="16200000" scaled="1"/>
          </a:gradFill>
          <a:ln w="38100">
            <a:noFill/>
          </a:ln>
        </p:spPr>
        <p:txBody>
          <a:bodyPr vert="horz" wrap="square" lIns="91440" tIns="45720" rIns="91440" bIns="45720" numCol="1" anchor="t" anchorCtr="0" compatLnSpc="1">
            <a:prstTxWarp prst="textNoShape">
              <a:avLst/>
            </a:prstTxWarp>
            <a:normAutofit/>
          </a:bodyPr>
          <a:lstStyle/>
          <a:p>
            <a:endParaRPr lang="en-US">
              <a:cs typeface="+mn-ea"/>
              <a:sym typeface="+mn-lt"/>
            </a:endParaRPr>
          </a:p>
        </p:txBody>
      </p:sp>
      <p:sp>
        <p:nvSpPr>
          <p:cNvPr id="27" name="ïṥļiḓe">
            <a:extLst>
              <a:ext uri="{FF2B5EF4-FFF2-40B4-BE49-F238E27FC236}">
                <a16:creationId xmlns:a16="http://schemas.microsoft.com/office/drawing/2014/main" id="{C502F876-99E8-4879-AF75-A97EBD430E75}"/>
              </a:ext>
            </a:extLst>
          </p:cNvPr>
          <p:cNvSpPr/>
          <p:nvPr/>
        </p:nvSpPr>
        <p:spPr bwMode="auto">
          <a:xfrm>
            <a:off x="1763283" y="3289644"/>
            <a:ext cx="2297397" cy="949750"/>
          </a:xfrm>
          <a:custGeom>
            <a:avLst/>
            <a:gdLst>
              <a:gd name="T0" fmla="*/ 0 w 593"/>
              <a:gd name="T1" fmla="*/ 12 h 244"/>
              <a:gd name="T2" fmla="*/ 107 w 593"/>
              <a:gd name="T3" fmla="*/ 47 h 244"/>
              <a:gd name="T4" fmla="*/ 165 w 593"/>
              <a:gd name="T5" fmla="*/ 104 h 244"/>
              <a:gd name="T6" fmla="*/ 248 w 593"/>
              <a:gd name="T7" fmla="*/ 198 h 244"/>
              <a:gd name="T8" fmla="*/ 303 w 593"/>
              <a:gd name="T9" fmla="*/ 231 h 244"/>
              <a:gd name="T10" fmla="*/ 373 w 593"/>
              <a:gd name="T11" fmla="*/ 244 h 244"/>
              <a:gd name="T12" fmla="*/ 449 w 593"/>
              <a:gd name="T13" fmla="*/ 229 h 244"/>
              <a:gd name="T14" fmla="*/ 529 w 593"/>
              <a:gd name="T15" fmla="*/ 168 h 244"/>
              <a:gd name="T16" fmla="*/ 593 w 593"/>
              <a:gd name="T17" fmla="*/ 91 h 244"/>
              <a:gd name="T18" fmla="*/ 584 w 593"/>
              <a:gd name="T19" fmla="*/ 83 h 244"/>
              <a:gd name="T20" fmla="*/ 497 w 593"/>
              <a:gd name="T21" fmla="*/ 183 h 244"/>
              <a:gd name="T22" fmla="*/ 444 w 593"/>
              <a:gd name="T23" fmla="*/ 218 h 244"/>
              <a:gd name="T24" fmla="*/ 373 w 593"/>
              <a:gd name="T25" fmla="*/ 232 h 244"/>
              <a:gd name="T26" fmla="*/ 266 w 593"/>
              <a:gd name="T27" fmla="*/ 197 h 244"/>
              <a:gd name="T28" fmla="*/ 209 w 593"/>
              <a:gd name="T29" fmla="*/ 140 h 244"/>
              <a:gd name="T30" fmla="*/ 126 w 593"/>
              <a:gd name="T31" fmla="*/ 46 h 244"/>
              <a:gd name="T32" fmla="*/ 71 w 593"/>
              <a:gd name="T33" fmla="*/ 13 h 244"/>
              <a:gd name="T34" fmla="*/ 0 w 593"/>
              <a:gd name="T35" fmla="*/ 0 h 244"/>
              <a:gd name="T36" fmla="*/ 0 w 593"/>
              <a:gd name="T37" fmla="*/ 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3" h="244">
                <a:moveTo>
                  <a:pt x="0" y="12"/>
                </a:moveTo>
                <a:cubicBezTo>
                  <a:pt x="46" y="12"/>
                  <a:pt x="79" y="26"/>
                  <a:pt x="107" y="47"/>
                </a:cubicBezTo>
                <a:cubicBezTo>
                  <a:pt x="129" y="63"/>
                  <a:pt x="147" y="83"/>
                  <a:pt x="165" y="104"/>
                </a:cubicBezTo>
                <a:cubicBezTo>
                  <a:pt x="191" y="136"/>
                  <a:pt x="216" y="171"/>
                  <a:pt x="248" y="198"/>
                </a:cubicBezTo>
                <a:cubicBezTo>
                  <a:pt x="264" y="211"/>
                  <a:pt x="282" y="223"/>
                  <a:pt x="303" y="231"/>
                </a:cubicBezTo>
                <a:cubicBezTo>
                  <a:pt x="323" y="239"/>
                  <a:pt x="347" y="244"/>
                  <a:pt x="373" y="244"/>
                </a:cubicBezTo>
                <a:cubicBezTo>
                  <a:pt x="402" y="244"/>
                  <a:pt x="427" y="239"/>
                  <a:pt x="449" y="229"/>
                </a:cubicBezTo>
                <a:cubicBezTo>
                  <a:pt x="481" y="216"/>
                  <a:pt x="506" y="193"/>
                  <a:pt x="529" y="168"/>
                </a:cubicBezTo>
                <a:cubicBezTo>
                  <a:pt x="552" y="143"/>
                  <a:pt x="572" y="116"/>
                  <a:pt x="593" y="91"/>
                </a:cubicBezTo>
                <a:cubicBezTo>
                  <a:pt x="584" y="83"/>
                  <a:pt x="584" y="83"/>
                  <a:pt x="584" y="83"/>
                </a:cubicBezTo>
                <a:cubicBezTo>
                  <a:pt x="555" y="117"/>
                  <a:pt x="529" y="155"/>
                  <a:pt x="497" y="183"/>
                </a:cubicBezTo>
                <a:cubicBezTo>
                  <a:pt x="481" y="198"/>
                  <a:pt x="464" y="210"/>
                  <a:pt x="444" y="218"/>
                </a:cubicBezTo>
                <a:cubicBezTo>
                  <a:pt x="424" y="227"/>
                  <a:pt x="401" y="232"/>
                  <a:pt x="373" y="232"/>
                </a:cubicBezTo>
                <a:cubicBezTo>
                  <a:pt x="328" y="232"/>
                  <a:pt x="295" y="218"/>
                  <a:pt x="266" y="197"/>
                </a:cubicBezTo>
                <a:cubicBezTo>
                  <a:pt x="245" y="181"/>
                  <a:pt x="227" y="161"/>
                  <a:pt x="209" y="140"/>
                </a:cubicBezTo>
                <a:cubicBezTo>
                  <a:pt x="183" y="108"/>
                  <a:pt x="158" y="73"/>
                  <a:pt x="126" y="46"/>
                </a:cubicBezTo>
                <a:cubicBezTo>
                  <a:pt x="110" y="33"/>
                  <a:pt x="92" y="21"/>
                  <a:pt x="71" y="13"/>
                </a:cubicBezTo>
                <a:cubicBezTo>
                  <a:pt x="51" y="5"/>
                  <a:pt x="27" y="0"/>
                  <a:pt x="0" y="0"/>
                </a:cubicBezTo>
                <a:cubicBezTo>
                  <a:pt x="0" y="12"/>
                  <a:pt x="0" y="12"/>
                  <a:pt x="0" y="12"/>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p>
            <a:endParaRPr lang="en-US" dirty="0">
              <a:cs typeface="+mn-ea"/>
              <a:sym typeface="+mn-lt"/>
            </a:endParaRPr>
          </a:p>
        </p:txBody>
      </p:sp>
      <p:sp>
        <p:nvSpPr>
          <p:cNvPr id="28" name="ïṣļiḑê">
            <a:extLst>
              <a:ext uri="{FF2B5EF4-FFF2-40B4-BE49-F238E27FC236}">
                <a16:creationId xmlns:a16="http://schemas.microsoft.com/office/drawing/2014/main" id="{C263B0E3-83CA-461F-BE5D-98113B62A874}"/>
              </a:ext>
            </a:extLst>
          </p:cNvPr>
          <p:cNvSpPr/>
          <p:nvPr/>
        </p:nvSpPr>
        <p:spPr bwMode="auto">
          <a:xfrm>
            <a:off x="8294744" y="3298535"/>
            <a:ext cx="2133973" cy="949750"/>
          </a:xfrm>
          <a:custGeom>
            <a:avLst/>
            <a:gdLst>
              <a:gd name="T0" fmla="*/ 0 w 551"/>
              <a:gd name="T1" fmla="*/ 143 h 244"/>
              <a:gd name="T2" fmla="*/ 72 w 551"/>
              <a:gd name="T3" fmla="*/ 213 h 244"/>
              <a:gd name="T4" fmla="*/ 177 w 551"/>
              <a:gd name="T5" fmla="*/ 244 h 244"/>
              <a:gd name="T6" fmla="*/ 292 w 551"/>
              <a:gd name="T7" fmla="*/ 207 h 244"/>
              <a:gd name="T8" fmla="*/ 351 w 551"/>
              <a:gd name="T9" fmla="*/ 147 h 244"/>
              <a:gd name="T10" fmla="*/ 433 w 551"/>
              <a:gd name="T11" fmla="*/ 55 h 244"/>
              <a:gd name="T12" fmla="*/ 484 w 551"/>
              <a:gd name="T13" fmla="*/ 24 h 244"/>
              <a:gd name="T14" fmla="*/ 551 w 551"/>
              <a:gd name="T15" fmla="*/ 12 h 244"/>
              <a:gd name="T16" fmla="*/ 551 w 551"/>
              <a:gd name="T17" fmla="*/ 0 h 244"/>
              <a:gd name="T18" fmla="*/ 436 w 551"/>
              <a:gd name="T19" fmla="*/ 37 h 244"/>
              <a:gd name="T20" fmla="*/ 377 w 551"/>
              <a:gd name="T21" fmla="*/ 97 h 244"/>
              <a:gd name="T22" fmla="*/ 295 w 551"/>
              <a:gd name="T23" fmla="*/ 189 h 244"/>
              <a:gd name="T24" fmla="*/ 244 w 551"/>
              <a:gd name="T25" fmla="*/ 220 h 244"/>
              <a:gd name="T26" fmla="*/ 177 w 551"/>
              <a:gd name="T27" fmla="*/ 232 h 244"/>
              <a:gd name="T28" fmla="*/ 79 w 551"/>
              <a:gd name="T29" fmla="*/ 203 h 244"/>
              <a:gd name="T30" fmla="*/ 10 w 551"/>
              <a:gd name="T31" fmla="*/ 136 h 244"/>
              <a:gd name="T32" fmla="*/ 0 w 551"/>
              <a:gd name="T33" fmla="*/ 14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1" h="244">
                <a:moveTo>
                  <a:pt x="0" y="143"/>
                </a:moveTo>
                <a:cubicBezTo>
                  <a:pt x="22" y="169"/>
                  <a:pt x="44" y="194"/>
                  <a:pt x="72" y="213"/>
                </a:cubicBezTo>
                <a:cubicBezTo>
                  <a:pt x="100" y="232"/>
                  <a:pt x="134" y="244"/>
                  <a:pt x="177" y="244"/>
                </a:cubicBezTo>
                <a:cubicBezTo>
                  <a:pt x="225" y="244"/>
                  <a:pt x="262" y="229"/>
                  <a:pt x="292" y="207"/>
                </a:cubicBezTo>
                <a:cubicBezTo>
                  <a:pt x="314" y="190"/>
                  <a:pt x="333" y="169"/>
                  <a:pt x="351" y="147"/>
                </a:cubicBezTo>
                <a:cubicBezTo>
                  <a:pt x="378" y="115"/>
                  <a:pt x="403" y="81"/>
                  <a:pt x="433" y="55"/>
                </a:cubicBezTo>
                <a:cubicBezTo>
                  <a:pt x="448" y="42"/>
                  <a:pt x="465" y="32"/>
                  <a:pt x="484" y="24"/>
                </a:cubicBezTo>
                <a:cubicBezTo>
                  <a:pt x="503" y="16"/>
                  <a:pt x="525" y="12"/>
                  <a:pt x="551" y="12"/>
                </a:cubicBezTo>
                <a:cubicBezTo>
                  <a:pt x="551" y="0"/>
                  <a:pt x="551" y="0"/>
                  <a:pt x="551" y="0"/>
                </a:cubicBezTo>
                <a:cubicBezTo>
                  <a:pt x="503" y="0"/>
                  <a:pt x="466" y="15"/>
                  <a:pt x="436" y="37"/>
                </a:cubicBezTo>
                <a:cubicBezTo>
                  <a:pt x="414" y="54"/>
                  <a:pt x="395" y="75"/>
                  <a:pt x="377" y="97"/>
                </a:cubicBezTo>
                <a:cubicBezTo>
                  <a:pt x="350" y="129"/>
                  <a:pt x="326" y="163"/>
                  <a:pt x="295" y="189"/>
                </a:cubicBezTo>
                <a:cubicBezTo>
                  <a:pt x="280" y="202"/>
                  <a:pt x="263" y="212"/>
                  <a:pt x="244" y="220"/>
                </a:cubicBezTo>
                <a:cubicBezTo>
                  <a:pt x="225" y="228"/>
                  <a:pt x="203" y="232"/>
                  <a:pt x="177" y="232"/>
                </a:cubicBezTo>
                <a:cubicBezTo>
                  <a:pt x="137" y="232"/>
                  <a:pt x="105" y="221"/>
                  <a:pt x="79" y="203"/>
                </a:cubicBezTo>
                <a:cubicBezTo>
                  <a:pt x="52" y="185"/>
                  <a:pt x="31" y="161"/>
                  <a:pt x="10" y="136"/>
                </a:cubicBezTo>
                <a:cubicBezTo>
                  <a:pt x="0" y="143"/>
                  <a:pt x="0" y="143"/>
                  <a:pt x="0" y="143"/>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p>
            <a:endParaRPr lang="en-US">
              <a:cs typeface="+mn-ea"/>
              <a:sym typeface="+mn-lt"/>
            </a:endParaRPr>
          </a:p>
        </p:txBody>
      </p:sp>
      <p:sp>
        <p:nvSpPr>
          <p:cNvPr id="29" name="iŝlîďe">
            <a:extLst>
              <a:ext uri="{FF2B5EF4-FFF2-40B4-BE49-F238E27FC236}">
                <a16:creationId xmlns:a16="http://schemas.microsoft.com/office/drawing/2014/main" id="{17225CD5-E87F-4C8C-BA90-474133A1C951}"/>
              </a:ext>
            </a:extLst>
          </p:cNvPr>
          <p:cNvSpPr/>
          <p:nvPr/>
        </p:nvSpPr>
        <p:spPr bwMode="auto">
          <a:xfrm>
            <a:off x="8432839" y="2921953"/>
            <a:ext cx="1115539" cy="1122646"/>
          </a:xfrm>
          <a:prstGeom prst="ellipse">
            <a:avLst/>
          </a:prstGeom>
          <a:gradFill>
            <a:gsLst>
              <a:gs pos="0">
                <a:schemeClr val="accent1"/>
              </a:gs>
              <a:gs pos="99000">
                <a:schemeClr val="accent2"/>
              </a:gs>
            </a:gsLst>
            <a:lin ang="16200000" scaled="1"/>
          </a:gradFill>
          <a:ln w="38100">
            <a:noFill/>
          </a:ln>
        </p:spPr>
        <p:txBody>
          <a:bodyPr vert="horz" wrap="square" lIns="91440" tIns="45720" rIns="91440" bIns="45720" numCol="1" anchor="t" anchorCtr="0" compatLnSpc="1">
            <a:prstTxWarp prst="textNoShape">
              <a:avLst/>
            </a:prstTxWarp>
            <a:normAutofit/>
          </a:bodyPr>
          <a:lstStyle/>
          <a:p>
            <a:endParaRPr lang="en-US">
              <a:cs typeface="+mn-ea"/>
              <a:sym typeface="+mn-lt"/>
            </a:endParaRPr>
          </a:p>
        </p:txBody>
      </p:sp>
      <p:sp>
        <p:nvSpPr>
          <p:cNvPr id="30" name="ís1îḋe">
            <a:extLst>
              <a:ext uri="{FF2B5EF4-FFF2-40B4-BE49-F238E27FC236}">
                <a16:creationId xmlns:a16="http://schemas.microsoft.com/office/drawing/2014/main" id="{B847BF5E-A32A-4826-8A42-6F190918ED7E}"/>
              </a:ext>
            </a:extLst>
          </p:cNvPr>
          <p:cNvSpPr/>
          <p:nvPr/>
        </p:nvSpPr>
        <p:spPr bwMode="auto">
          <a:xfrm>
            <a:off x="8775607" y="3269498"/>
            <a:ext cx="430003" cy="427554"/>
          </a:xfrm>
          <a:custGeom>
            <a:avLst/>
            <a:gdLst>
              <a:gd name="T0" fmla="*/ 3682 w 4808"/>
              <a:gd name="T1" fmla="*/ 2763 h 4789"/>
              <a:gd name="T2" fmla="*/ 3420 w 4808"/>
              <a:gd name="T3" fmla="*/ 2703 h 4789"/>
              <a:gd name="T4" fmla="*/ 3026 w 4808"/>
              <a:gd name="T5" fmla="*/ 2392 h 4789"/>
              <a:gd name="T6" fmla="*/ 2818 w 4808"/>
              <a:gd name="T7" fmla="*/ 2517 h 4789"/>
              <a:gd name="T8" fmla="*/ 3219 w 4808"/>
              <a:gd name="T9" fmla="*/ 1876 h 4789"/>
              <a:gd name="T10" fmla="*/ 3609 w 4808"/>
              <a:gd name="T11" fmla="*/ 1953 h 4789"/>
              <a:gd name="T12" fmla="*/ 4553 w 4808"/>
              <a:gd name="T13" fmla="*/ 720 h 4789"/>
              <a:gd name="T14" fmla="*/ 4388 w 4808"/>
              <a:gd name="T15" fmla="*/ 680 h 4789"/>
              <a:gd name="T16" fmla="*/ 3872 w 4808"/>
              <a:gd name="T17" fmla="*/ 1161 h 4789"/>
              <a:gd name="T18" fmla="*/ 3859 w 4808"/>
              <a:gd name="T19" fmla="*/ 1160 h 4789"/>
              <a:gd name="T20" fmla="*/ 3491 w 4808"/>
              <a:gd name="T21" fmla="*/ 1099 h 4789"/>
              <a:gd name="T22" fmla="*/ 3432 w 4808"/>
              <a:gd name="T23" fmla="*/ 731 h 4789"/>
              <a:gd name="T24" fmla="*/ 3454 w 4808"/>
              <a:gd name="T25" fmla="*/ 658 h 4789"/>
              <a:gd name="T26" fmla="*/ 3938 w 4808"/>
              <a:gd name="T27" fmla="*/ 104 h 4789"/>
              <a:gd name="T28" fmla="*/ 3609 w 4808"/>
              <a:gd name="T29" fmla="*/ 0 h 4789"/>
              <a:gd name="T30" fmla="*/ 2710 w 4808"/>
              <a:gd name="T31" fmla="*/ 1369 h 4789"/>
              <a:gd name="T32" fmla="*/ 1300 w 4808"/>
              <a:gd name="T33" fmla="*/ 999 h 4789"/>
              <a:gd name="T34" fmla="*/ 1309 w 4808"/>
              <a:gd name="T35" fmla="*/ 892 h 4789"/>
              <a:gd name="T36" fmla="*/ 865 w 4808"/>
              <a:gd name="T37" fmla="*/ 294 h 4789"/>
              <a:gd name="T38" fmla="*/ 665 w 4808"/>
              <a:gd name="T39" fmla="*/ 298 h 4789"/>
              <a:gd name="T40" fmla="*/ 278 w 4808"/>
              <a:gd name="T41" fmla="*/ 787 h 4789"/>
              <a:gd name="T42" fmla="*/ 630 w 4808"/>
              <a:gd name="T43" fmla="*/ 1163 h 4789"/>
              <a:gd name="T44" fmla="*/ 926 w 4808"/>
              <a:gd name="T45" fmla="*/ 1291 h 4789"/>
              <a:gd name="T46" fmla="*/ 1018 w 4808"/>
              <a:gd name="T47" fmla="*/ 1282 h 4789"/>
              <a:gd name="T48" fmla="*/ 1485 w 4808"/>
              <a:gd name="T49" fmla="*/ 2594 h 4789"/>
              <a:gd name="T50" fmla="*/ 1037 w 4808"/>
              <a:gd name="T51" fmla="*/ 2572 h 4789"/>
              <a:gd name="T52" fmla="*/ 92 w 4808"/>
              <a:gd name="T53" fmla="*/ 3809 h 4789"/>
              <a:gd name="T54" fmla="*/ 186 w 4808"/>
              <a:gd name="T55" fmla="*/ 3882 h 4789"/>
              <a:gd name="T56" fmla="*/ 727 w 4808"/>
              <a:gd name="T57" fmla="*/ 3384 h 4789"/>
              <a:gd name="T58" fmla="*/ 789 w 4808"/>
              <a:gd name="T59" fmla="*/ 3371 h 4789"/>
              <a:gd name="T60" fmla="*/ 796 w 4808"/>
              <a:gd name="T61" fmla="*/ 3372 h 4789"/>
              <a:gd name="T62" fmla="*/ 1218 w 4808"/>
              <a:gd name="T63" fmla="*/ 3798 h 4789"/>
              <a:gd name="T64" fmla="*/ 1192 w 4808"/>
              <a:gd name="T65" fmla="*/ 3873 h 4789"/>
              <a:gd name="T66" fmla="*/ 707 w 4808"/>
              <a:gd name="T67" fmla="*/ 4427 h 4789"/>
              <a:gd name="T68" fmla="*/ 1037 w 4808"/>
              <a:gd name="T69" fmla="*/ 4531 h 4789"/>
              <a:gd name="T70" fmla="*/ 2016 w 4808"/>
              <a:gd name="T71" fmla="*/ 3551 h 4789"/>
              <a:gd name="T72" fmla="*/ 1994 w 4808"/>
              <a:gd name="T73" fmla="*/ 3103 h 4789"/>
              <a:gd name="T74" fmla="*/ 2535 w 4808"/>
              <a:gd name="T75" fmla="*/ 2799 h 4789"/>
              <a:gd name="T76" fmla="*/ 2410 w 4808"/>
              <a:gd name="T77" fmla="*/ 3007 h 4789"/>
              <a:gd name="T78" fmla="*/ 2721 w 4808"/>
              <a:gd name="T79" fmla="*/ 3401 h 4789"/>
              <a:gd name="T80" fmla="*/ 2781 w 4808"/>
              <a:gd name="T81" fmla="*/ 3663 h 4789"/>
              <a:gd name="T82" fmla="*/ 4013 w 4808"/>
              <a:gd name="T83" fmla="*/ 4789 h 4789"/>
              <a:gd name="T84" fmla="*/ 4734 w 4808"/>
              <a:gd name="T85" fmla="*/ 4173 h 4789"/>
              <a:gd name="T86" fmla="*/ 4734 w 4808"/>
              <a:gd name="T87" fmla="*/ 3815 h 4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08" h="4789">
                <a:moveTo>
                  <a:pt x="4734" y="3815"/>
                </a:moveTo>
                <a:lnTo>
                  <a:pt x="3682" y="2763"/>
                </a:lnTo>
                <a:cubicBezTo>
                  <a:pt x="3634" y="2715"/>
                  <a:pt x="3570" y="2689"/>
                  <a:pt x="3502" y="2689"/>
                </a:cubicBezTo>
                <a:cubicBezTo>
                  <a:pt x="3474" y="2689"/>
                  <a:pt x="3446" y="2694"/>
                  <a:pt x="3420" y="2703"/>
                </a:cubicBezTo>
                <a:lnTo>
                  <a:pt x="3167" y="2450"/>
                </a:lnTo>
                <a:cubicBezTo>
                  <a:pt x="3130" y="2413"/>
                  <a:pt x="3079" y="2392"/>
                  <a:pt x="3026" y="2392"/>
                </a:cubicBezTo>
                <a:cubicBezTo>
                  <a:pt x="2972" y="2392"/>
                  <a:pt x="2922" y="2413"/>
                  <a:pt x="2884" y="2450"/>
                </a:cubicBezTo>
                <a:lnTo>
                  <a:pt x="2818" y="2517"/>
                </a:lnTo>
                <a:lnTo>
                  <a:pt x="2699" y="2398"/>
                </a:lnTo>
                <a:lnTo>
                  <a:pt x="3219" y="1876"/>
                </a:lnTo>
                <a:cubicBezTo>
                  <a:pt x="3340" y="1928"/>
                  <a:pt x="3472" y="1953"/>
                  <a:pt x="3609" y="1953"/>
                </a:cubicBezTo>
                <a:lnTo>
                  <a:pt x="3609" y="1953"/>
                </a:lnTo>
                <a:cubicBezTo>
                  <a:pt x="3870" y="1953"/>
                  <a:pt x="4116" y="1854"/>
                  <a:pt x="4301" y="1669"/>
                </a:cubicBezTo>
                <a:cubicBezTo>
                  <a:pt x="4549" y="1421"/>
                  <a:pt x="4646" y="1059"/>
                  <a:pt x="4553" y="720"/>
                </a:cubicBezTo>
                <a:cubicBezTo>
                  <a:pt x="4542" y="678"/>
                  <a:pt x="4502" y="648"/>
                  <a:pt x="4459" y="648"/>
                </a:cubicBezTo>
                <a:cubicBezTo>
                  <a:pt x="4441" y="648"/>
                  <a:pt x="4413" y="654"/>
                  <a:pt x="4388" y="680"/>
                </a:cubicBezTo>
                <a:cubicBezTo>
                  <a:pt x="4384" y="683"/>
                  <a:pt x="4034" y="1030"/>
                  <a:pt x="3918" y="1146"/>
                </a:cubicBezTo>
                <a:cubicBezTo>
                  <a:pt x="3906" y="1159"/>
                  <a:pt x="3885" y="1161"/>
                  <a:pt x="3872" y="1161"/>
                </a:cubicBezTo>
                <a:cubicBezTo>
                  <a:pt x="3864" y="1161"/>
                  <a:pt x="3859" y="1160"/>
                  <a:pt x="3859" y="1160"/>
                </a:cubicBezTo>
                <a:lnTo>
                  <a:pt x="3859" y="1160"/>
                </a:lnTo>
                <a:lnTo>
                  <a:pt x="3851" y="1159"/>
                </a:lnTo>
                <a:cubicBezTo>
                  <a:pt x="3707" y="1146"/>
                  <a:pt x="3535" y="1119"/>
                  <a:pt x="3491" y="1099"/>
                </a:cubicBezTo>
                <a:cubicBezTo>
                  <a:pt x="3470" y="1055"/>
                  <a:pt x="3445" y="879"/>
                  <a:pt x="3432" y="733"/>
                </a:cubicBezTo>
                <a:lnTo>
                  <a:pt x="3432" y="731"/>
                </a:lnTo>
                <a:lnTo>
                  <a:pt x="3429" y="727"/>
                </a:lnTo>
                <a:cubicBezTo>
                  <a:pt x="3428" y="720"/>
                  <a:pt x="3425" y="687"/>
                  <a:pt x="3454" y="658"/>
                </a:cubicBezTo>
                <a:cubicBezTo>
                  <a:pt x="3574" y="538"/>
                  <a:pt x="3905" y="204"/>
                  <a:pt x="3908" y="201"/>
                </a:cubicBezTo>
                <a:cubicBezTo>
                  <a:pt x="3936" y="173"/>
                  <a:pt x="3947" y="138"/>
                  <a:pt x="3938" y="104"/>
                </a:cubicBezTo>
                <a:cubicBezTo>
                  <a:pt x="3927" y="64"/>
                  <a:pt x="3893" y="42"/>
                  <a:pt x="3865" y="34"/>
                </a:cubicBezTo>
                <a:cubicBezTo>
                  <a:pt x="3782" y="11"/>
                  <a:pt x="3695" y="0"/>
                  <a:pt x="3609" y="0"/>
                </a:cubicBezTo>
                <a:cubicBezTo>
                  <a:pt x="3347" y="0"/>
                  <a:pt x="3101" y="102"/>
                  <a:pt x="2916" y="287"/>
                </a:cubicBezTo>
                <a:cubicBezTo>
                  <a:pt x="2624" y="579"/>
                  <a:pt x="2555" y="1011"/>
                  <a:pt x="2710" y="1369"/>
                </a:cubicBezTo>
                <a:lnTo>
                  <a:pt x="2190" y="1889"/>
                </a:lnTo>
                <a:lnTo>
                  <a:pt x="1300" y="999"/>
                </a:lnTo>
                <a:cubicBezTo>
                  <a:pt x="1300" y="998"/>
                  <a:pt x="1299" y="998"/>
                  <a:pt x="1299" y="997"/>
                </a:cubicBezTo>
                <a:cubicBezTo>
                  <a:pt x="1307" y="963"/>
                  <a:pt x="1311" y="928"/>
                  <a:pt x="1309" y="892"/>
                </a:cubicBezTo>
                <a:cubicBezTo>
                  <a:pt x="1305" y="788"/>
                  <a:pt x="1260" y="689"/>
                  <a:pt x="1182" y="611"/>
                </a:cubicBezTo>
                <a:lnTo>
                  <a:pt x="865" y="294"/>
                </a:lnTo>
                <a:cubicBezTo>
                  <a:pt x="858" y="288"/>
                  <a:pt x="821" y="253"/>
                  <a:pt x="766" y="253"/>
                </a:cubicBezTo>
                <a:cubicBezTo>
                  <a:pt x="740" y="253"/>
                  <a:pt x="702" y="261"/>
                  <a:pt x="665" y="298"/>
                </a:cubicBezTo>
                <a:lnTo>
                  <a:pt x="318" y="645"/>
                </a:lnTo>
                <a:cubicBezTo>
                  <a:pt x="277" y="685"/>
                  <a:pt x="263" y="737"/>
                  <a:pt x="278" y="787"/>
                </a:cubicBezTo>
                <a:cubicBezTo>
                  <a:pt x="288" y="820"/>
                  <a:pt x="308" y="842"/>
                  <a:pt x="314" y="848"/>
                </a:cubicBezTo>
                <a:lnTo>
                  <a:pt x="630" y="1163"/>
                </a:lnTo>
                <a:cubicBezTo>
                  <a:pt x="712" y="1246"/>
                  <a:pt x="817" y="1291"/>
                  <a:pt x="926" y="1291"/>
                </a:cubicBezTo>
                <a:lnTo>
                  <a:pt x="926" y="1291"/>
                </a:lnTo>
                <a:cubicBezTo>
                  <a:pt x="957" y="1291"/>
                  <a:pt x="987" y="1287"/>
                  <a:pt x="1016" y="1280"/>
                </a:cubicBezTo>
                <a:cubicBezTo>
                  <a:pt x="1017" y="1281"/>
                  <a:pt x="1017" y="1281"/>
                  <a:pt x="1018" y="1282"/>
                </a:cubicBezTo>
                <a:lnTo>
                  <a:pt x="1907" y="2171"/>
                </a:lnTo>
                <a:lnTo>
                  <a:pt x="1485" y="2594"/>
                </a:lnTo>
                <a:cubicBezTo>
                  <a:pt x="1466" y="2613"/>
                  <a:pt x="1449" y="2634"/>
                  <a:pt x="1435" y="2656"/>
                </a:cubicBezTo>
                <a:cubicBezTo>
                  <a:pt x="1311" y="2601"/>
                  <a:pt x="1176" y="2572"/>
                  <a:pt x="1037" y="2572"/>
                </a:cubicBezTo>
                <a:cubicBezTo>
                  <a:pt x="775" y="2572"/>
                  <a:pt x="529" y="2674"/>
                  <a:pt x="344" y="2859"/>
                </a:cubicBezTo>
                <a:cubicBezTo>
                  <a:pt x="96" y="3106"/>
                  <a:pt x="0" y="3471"/>
                  <a:pt x="92" y="3809"/>
                </a:cubicBezTo>
                <a:cubicBezTo>
                  <a:pt x="103" y="3852"/>
                  <a:pt x="143" y="3882"/>
                  <a:pt x="186" y="3882"/>
                </a:cubicBezTo>
                <a:lnTo>
                  <a:pt x="186" y="3882"/>
                </a:lnTo>
                <a:cubicBezTo>
                  <a:pt x="204" y="3882"/>
                  <a:pt x="232" y="3877"/>
                  <a:pt x="258" y="3851"/>
                </a:cubicBezTo>
                <a:cubicBezTo>
                  <a:pt x="261" y="3847"/>
                  <a:pt x="611" y="3500"/>
                  <a:pt x="727" y="3384"/>
                </a:cubicBezTo>
                <a:cubicBezTo>
                  <a:pt x="740" y="3372"/>
                  <a:pt x="762" y="3370"/>
                  <a:pt x="774" y="3370"/>
                </a:cubicBezTo>
                <a:cubicBezTo>
                  <a:pt x="783" y="3370"/>
                  <a:pt x="789" y="3371"/>
                  <a:pt x="789" y="3371"/>
                </a:cubicBezTo>
                <a:lnTo>
                  <a:pt x="789" y="3371"/>
                </a:lnTo>
                <a:lnTo>
                  <a:pt x="796" y="3372"/>
                </a:lnTo>
                <a:cubicBezTo>
                  <a:pt x="940" y="3385"/>
                  <a:pt x="1113" y="3411"/>
                  <a:pt x="1157" y="3431"/>
                </a:cubicBezTo>
                <a:cubicBezTo>
                  <a:pt x="1178" y="3475"/>
                  <a:pt x="1205" y="3652"/>
                  <a:pt x="1218" y="3798"/>
                </a:cubicBezTo>
                <a:lnTo>
                  <a:pt x="1219" y="3805"/>
                </a:lnTo>
                <a:cubicBezTo>
                  <a:pt x="1219" y="3805"/>
                  <a:pt x="1223" y="3842"/>
                  <a:pt x="1192" y="3873"/>
                </a:cubicBezTo>
                <a:cubicBezTo>
                  <a:pt x="1072" y="3993"/>
                  <a:pt x="741" y="4327"/>
                  <a:pt x="738" y="4330"/>
                </a:cubicBezTo>
                <a:cubicBezTo>
                  <a:pt x="710" y="4358"/>
                  <a:pt x="699" y="4393"/>
                  <a:pt x="707" y="4427"/>
                </a:cubicBezTo>
                <a:cubicBezTo>
                  <a:pt x="718" y="4467"/>
                  <a:pt x="752" y="4489"/>
                  <a:pt x="780" y="4497"/>
                </a:cubicBezTo>
                <a:cubicBezTo>
                  <a:pt x="864" y="4519"/>
                  <a:pt x="950" y="4531"/>
                  <a:pt x="1037" y="4531"/>
                </a:cubicBezTo>
                <a:cubicBezTo>
                  <a:pt x="1298" y="4531"/>
                  <a:pt x="1544" y="4429"/>
                  <a:pt x="1729" y="4244"/>
                </a:cubicBezTo>
                <a:cubicBezTo>
                  <a:pt x="1914" y="4059"/>
                  <a:pt x="2016" y="3813"/>
                  <a:pt x="2016" y="3551"/>
                </a:cubicBezTo>
                <a:cubicBezTo>
                  <a:pt x="2016" y="3412"/>
                  <a:pt x="1987" y="3277"/>
                  <a:pt x="1932" y="3153"/>
                </a:cubicBezTo>
                <a:cubicBezTo>
                  <a:pt x="1954" y="3139"/>
                  <a:pt x="1975" y="3122"/>
                  <a:pt x="1994" y="3103"/>
                </a:cubicBezTo>
                <a:lnTo>
                  <a:pt x="2417" y="2681"/>
                </a:lnTo>
                <a:lnTo>
                  <a:pt x="2535" y="2799"/>
                </a:lnTo>
                <a:lnTo>
                  <a:pt x="2469" y="2866"/>
                </a:lnTo>
                <a:cubicBezTo>
                  <a:pt x="2431" y="2904"/>
                  <a:pt x="2410" y="2954"/>
                  <a:pt x="2410" y="3007"/>
                </a:cubicBezTo>
                <a:cubicBezTo>
                  <a:pt x="2410" y="3061"/>
                  <a:pt x="2431" y="3111"/>
                  <a:pt x="2469" y="3149"/>
                </a:cubicBezTo>
                <a:lnTo>
                  <a:pt x="2721" y="3401"/>
                </a:lnTo>
                <a:cubicBezTo>
                  <a:pt x="2712" y="3427"/>
                  <a:pt x="2707" y="3455"/>
                  <a:pt x="2707" y="3484"/>
                </a:cubicBezTo>
                <a:cubicBezTo>
                  <a:pt x="2707" y="3552"/>
                  <a:pt x="2734" y="3615"/>
                  <a:pt x="2781" y="3663"/>
                </a:cubicBezTo>
                <a:lnTo>
                  <a:pt x="3834" y="4715"/>
                </a:lnTo>
                <a:cubicBezTo>
                  <a:pt x="3881" y="4763"/>
                  <a:pt x="3945" y="4789"/>
                  <a:pt x="4013" y="4789"/>
                </a:cubicBezTo>
                <a:cubicBezTo>
                  <a:pt x="4081" y="4789"/>
                  <a:pt x="4144" y="4763"/>
                  <a:pt x="4192" y="4715"/>
                </a:cubicBezTo>
                <a:lnTo>
                  <a:pt x="4734" y="4173"/>
                </a:lnTo>
                <a:cubicBezTo>
                  <a:pt x="4782" y="4126"/>
                  <a:pt x="4808" y="4062"/>
                  <a:pt x="4808" y="3994"/>
                </a:cubicBezTo>
                <a:cubicBezTo>
                  <a:pt x="4808" y="3926"/>
                  <a:pt x="4782" y="3863"/>
                  <a:pt x="4734" y="3815"/>
                </a:cubicBezTo>
                <a:close/>
              </a:path>
            </a:pathLst>
          </a:custGeom>
          <a:solidFill>
            <a:schemeClr val="bg1"/>
          </a:solidFill>
          <a:ln>
            <a:noFill/>
          </a:ln>
        </p:spPr>
        <p:txBody>
          <a:bodyPr wrap="square" lIns="91440" tIns="45720" rIns="91440" bIns="45720">
            <a:normAutofit/>
          </a:bodyPr>
          <a:lstStyle/>
          <a:p>
            <a:endParaRPr lang="zh-CN" altLang="en-US">
              <a:cs typeface="+mn-ea"/>
              <a:sym typeface="+mn-lt"/>
            </a:endParaRPr>
          </a:p>
        </p:txBody>
      </p:sp>
      <p:sp>
        <p:nvSpPr>
          <p:cNvPr id="31" name="îṣḻîḍè">
            <a:extLst>
              <a:ext uri="{FF2B5EF4-FFF2-40B4-BE49-F238E27FC236}">
                <a16:creationId xmlns:a16="http://schemas.microsoft.com/office/drawing/2014/main" id="{E873E889-3696-405B-BA9C-83C848D39C88}"/>
              </a:ext>
            </a:extLst>
          </p:cNvPr>
          <p:cNvSpPr/>
          <p:nvPr/>
        </p:nvSpPr>
        <p:spPr bwMode="auto">
          <a:xfrm>
            <a:off x="2634873" y="2843792"/>
            <a:ext cx="1115539" cy="1125015"/>
          </a:xfrm>
          <a:prstGeom prst="ellipse">
            <a:avLst/>
          </a:prstGeom>
          <a:gradFill>
            <a:gsLst>
              <a:gs pos="0">
                <a:schemeClr val="accent1"/>
              </a:gs>
              <a:gs pos="99000">
                <a:schemeClr val="accent2"/>
              </a:gs>
            </a:gsLst>
            <a:lin ang="16200000" scaled="1"/>
          </a:gradFill>
          <a:ln w="38100">
            <a:noFill/>
          </a:ln>
        </p:spPr>
        <p:txBody>
          <a:bodyPr vert="horz" wrap="square" lIns="91440" tIns="45720" rIns="91440" bIns="45720" numCol="1" anchor="t" anchorCtr="0" compatLnSpc="1">
            <a:prstTxWarp prst="textNoShape">
              <a:avLst/>
            </a:prstTxWarp>
            <a:normAutofit/>
          </a:bodyPr>
          <a:lstStyle/>
          <a:p>
            <a:endParaRPr lang="en-US" dirty="0">
              <a:cs typeface="+mn-ea"/>
              <a:sym typeface="+mn-lt"/>
            </a:endParaRPr>
          </a:p>
        </p:txBody>
      </p:sp>
      <p:sp>
        <p:nvSpPr>
          <p:cNvPr id="32" name="ïšļîḑê">
            <a:extLst>
              <a:ext uri="{FF2B5EF4-FFF2-40B4-BE49-F238E27FC236}">
                <a16:creationId xmlns:a16="http://schemas.microsoft.com/office/drawing/2014/main" id="{E031FA4E-00A7-4A27-9686-EB218F6E6DBF}"/>
              </a:ext>
            </a:extLst>
          </p:cNvPr>
          <p:cNvSpPr/>
          <p:nvPr/>
        </p:nvSpPr>
        <p:spPr bwMode="auto">
          <a:xfrm>
            <a:off x="2982613" y="3196589"/>
            <a:ext cx="420058" cy="41942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8649" h="594741">
                <a:moveTo>
                  <a:pt x="411175" y="315251"/>
                </a:moveTo>
                <a:cubicBezTo>
                  <a:pt x="392328" y="315251"/>
                  <a:pt x="373301" y="322420"/>
                  <a:pt x="358940" y="336757"/>
                </a:cubicBezTo>
                <a:cubicBezTo>
                  <a:pt x="330220" y="365432"/>
                  <a:pt x="330220" y="411311"/>
                  <a:pt x="358940" y="439986"/>
                </a:cubicBezTo>
                <a:cubicBezTo>
                  <a:pt x="387661" y="468660"/>
                  <a:pt x="435049" y="468660"/>
                  <a:pt x="462333" y="439986"/>
                </a:cubicBezTo>
                <a:cubicBezTo>
                  <a:pt x="491053" y="411311"/>
                  <a:pt x="491053" y="365432"/>
                  <a:pt x="462333" y="336757"/>
                </a:cubicBezTo>
                <a:cubicBezTo>
                  <a:pt x="448691" y="322420"/>
                  <a:pt x="430023" y="315251"/>
                  <a:pt x="411175" y="315251"/>
                </a:cubicBezTo>
                <a:close/>
                <a:moveTo>
                  <a:pt x="410816" y="276182"/>
                </a:moveTo>
                <a:cubicBezTo>
                  <a:pt x="439716" y="276182"/>
                  <a:pt x="468795" y="287293"/>
                  <a:pt x="491053" y="309516"/>
                </a:cubicBezTo>
                <a:cubicBezTo>
                  <a:pt x="525517" y="342492"/>
                  <a:pt x="532697" y="394106"/>
                  <a:pt x="514029" y="435685"/>
                </a:cubicBezTo>
                <a:lnTo>
                  <a:pt x="578649" y="500203"/>
                </a:lnTo>
                <a:lnTo>
                  <a:pt x="522645" y="556118"/>
                </a:lnTo>
                <a:lnTo>
                  <a:pt x="458025" y="491600"/>
                </a:lnTo>
                <a:cubicBezTo>
                  <a:pt x="416381" y="510239"/>
                  <a:pt x="366121" y="503070"/>
                  <a:pt x="331656" y="468660"/>
                </a:cubicBezTo>
                <a:cubicBezTo>
                  <a:pt x="287140" y="424215"/>
                  <a:pt x="287140" y="352528"/>
                  <a:pt x="331656" y="309516"/>
                </a:cubicBezTo>
                <a:cubicBezTo>
                  <a:pt x="353197" y="287293"/>
                  <a:pt x="381917" y="276182"/>
                  <a:pt x="410816" y="276182"/>
                </a:cubicBezTo>
                <a:close/>
                <a:moveTo>
                  <a:pt x="134949" y="20001"/>
                </a:moveTo>
                <a:lnTo>
                  <a:pt x="134949" y="144835"/>
                </a:lnTo>
                <a:lnTo>
                  <a:pt x="17242" y="144835"/>
                </a:lnTo>
                <a:close/>
                <a:moveTo>
                  <a:pt x="172278" y="0"/>
                </a:moveTo>
                <a:lnTo>
                  <a:pt x="480943" y="0"/>
                </a:lnTo>
                <a:lnTo>
                  <a:pt x="480943" y="276591"/>
                </a:lnTo>
                <a:cubicBezTo>
                  <a:pt x="460844" y="263693"/>
                  <a:pt x="436438" y="256527"/>
                  <a:pt x="410596" y="256527"/>
                </a:cubicBezTo>
                <a:cubicBezTo>
                  <a:pt x="381883" y="256527"/>
                  <a:pt x="354606" y="265126"/>
                  <a:pt x="331636" y="282323"/>
                </a:cubicBezTo>
                <a:lnTo>
                  <a:pt x="81832" y="282323"/>
                </a:lnTo>
                <a:lnTo>
                  <a:pt x="81832" y="322450"/>
                </a:lnTo>
                <a:lnTo>
                  <a:pt x="295744" y="322450"/>
                </a:lnTo>
                <a:cubicBezTo>
                  <a:pt x="288566" y="335348"/>
                  <a:pt x="282823" y="351112"/>
                  <a:pt x="279952" y="366877"/>
                </a:cubicBezTo>
                <a:lnTo>
                  <a:pt x="81832" y="366877"/>
                </a:lnTo>
                <a:lnTo>
                  <a:pt x="81832" y="407004"/>
                </a:lnTo>
                <a:lnTo>
                  <a:pt x="279952" y="407004"/>
                </a:lnTo>
                <a:cubicBezTo>
                  <a:pt x="281388" y="422768"/>
                  <a:pt x="287130" y="438532"/>
                  <a:pt x="294309" y="451430"/>
                </a:cubicBezTo>
                <a:lnTo>
                  <a:pt x="81832" y="451430"/>
                </a:lnTo>
                <a:lnTo>
                  <a:pt x="81832" y="491557"/>
                </a:lnTo>
                <a:lnTo>
                  <a:pt x="327329" y="491557"/>
                </a:lnTo>
                <a:cubicBezTo>
                  <a:pt x="350299" y="511621"/>
                  <a:pt x="380448" y="521653"/>
                  <a:pt x="410596" y="521653"/>
                </a:cubicBezTo>
                <a:cubicBezTo>
                  <a:pt x="424953" y="521653"/>
                  <a:pt x="439309" y="518786"/>
                  <a:pt x="453666" y="514487"/>
                </a:cubicBezTo>
                <a:lnTo>
                  <a:pt x="480943" y="543149"/>
                </a:lnTo>
                <a:lnTo>
                  <a:pt x="480943" y="594741"/>
                </a:lnTo>
                <a:lnTo>
                  <a:pt x="0" y="594741"/>
                </a:lnTo>
                <a:lnTo>
                  <a:pt x="0" y="180572"/>
                </a:lnTo>
                <a:lnTo>
                  <a:pt x="172278" y="180572"/>
                </a:lnTo>
                <a:close/>
              </a:path>
            </a:pathLst>
          </a:custGeom>
          <a:solidFill>
            <a:schemeClr val="bg1"/>
          </a:solidFill>
          <a:ln>
            <a:noFill/>
          </a:ln>
        </p:spPr>
        <p:txBody>
          <a:bodyPr wrap="square" lIns="91440" tIns="45720" rIns="91440" bIns="45720">
            <a:normAutofit/>
          </a:bodyPr>
          <a:lstStyle/>
          <a:p>
            <a:endParaRPr lang="zh-CN" altLang="en-US">
              <a:solidFill>
                <a:schemeClr val="bg1"/>
              </a:solidFill>
              <a:cs typeface="+mn-ea"/>
              <a:sym typeface="+mn-lt"/>
            </a:endParaRPr>
          </a:p>
        </p:txBody>
      </p:sp>
      <p:sp>
        <p:nvSpPr>
          <p:cNvPr id="33" name="i$ļiḑê">
            <a:extLst>
              <a:ext uri="{FF2B5EF4-FFF2-40B4-BE49-F238E27FC236}">
                <a16:creationId xmlns:a16="http://schemas.microsoft.com/office/drawing/2014/main" id="{CF26FD47-DC88-4AE2-BED5-4A7B2CFFDDF2}"/>
              </a:ext>
            </a:extLst>
          </p:cNvPr>
          <p:cNvSpPr/>
          <p:nvPr/>
        </p:nvSpPr>
        <p:spPr bwMode="auto">
          <a:xfrm>
            <a:off x="5531488" y="2921953"/>
            <a:ext cx="1120276" cy="1122646"/>
          </a:xfrm>
          <a:prstGeom prst="ellipse">
            <a:avLst/>
          </a:prstGeom>
          <a:gradFill>
            <a:gsLst>
              <a:gs pos="0">
                <a:schemeClr val="accent1"/>
              </a:gs>
              <a:gs pos="99000">
                <a:schemeClr val="accent2"/>
              </a:gs>
            </a:gsLst>
            <a:lin ang="16200000" scaled="1"/>
          </a:gradFill>
          <a:ln w="38100">
            <a:noFill/>
          </a:ln>
        </p:spPr>
        <p:txBody>
          <a:bodyPr vert="horz" wrap="square" lIns="91440" tIns="45720" rIns="91440" bIns="45720" numCol="1" anchor="t" anchorCtr="0" compatLnSpc="1">
            <a:prstTxWarp prst="textNoShape">
              <a:avLst/>
            </a:prstTxWarp>
            <a:normAutofit/>
          </a:bodyPr>
          <a:lstStyle/>
          <a:p>
            <a:endParaRPr lang="en-US">
              <a:cs typeface="+mn-ea"/>
              <a:sym typeface="+mn-lt"/>
            </a:endParaRPr>
          </a:p>
        </p:txBody>
      </p:sp>
      <p:sp>
        <p:nvSpPr>
          <p:cNvPr id="111" name="ïSľîde">
            <a:extLst>
              <a:ext uri="{FF2B5EF4-FFF2-40B4-BE49-F238E27FC236}">
                <a16:creationId xmlns:a16="http://schemas.microsoft.com/office/drawing/2014/main" id="{41B26A79-FA10-498B-A5D9-10BBCCC3C943}"/>
              </a:ext>
            </a:extLst>
          </p:cNvPr>
          <p:cNvSpPr/>
          <p:nvPr/>
        </p:nvSpPr>
        <p:spPr>
          <a:xfrm>
            <a:off x="5863831" y="3213452"/>
            <a:ext cx="455591" cy="454956"/>
          </a:xfrm>
          <a:custGeom>
            <a:avLst/>
            <a:gdLst>
              <a:gd name="connsiteX0" fmla="*/ 481551 w 608627"/>
              <a:gd name="connsiteY0" fmla="*/ 444844 h 607780"/>
              <a:gd name="connsiteX1" fmla="*/ 572887 w 608627"/>
              <a:gd name="connsiteY1" fmla="*/ 444844 h 607780"/>
              <a:gd name="connsiteX2" fmla="*/ 608627 w 608627"/>
              <a:gd name="connsiteY2" fmla="*/ 480868 h 607780"/>
              <a:gd name="connsiteX3" fmla="*/ 608627 w 608627"/>
              <a:gd name="connsiteY3" fmla="*/ 572086 h 607780"/>
              <a:gd name="connsiteX4" fmla="*/ 572887 w 608627"/>
              <a:gd name="connsiteY4" fmla="*/ 607780 h 607780"/>
              <a:gd name="connsiteX5" fmla="*/ 481551 w 608627"/>
              <a:gd name="connsiteY5" fmla="*/ 607780 h 607780"/>
              <a:gd name="connsiteX6" fmla="*/ 445480 w 608627"/>
              <a:gd name="connsiteY6" fmla="*/ 572086 h 607780"/>
              <a:gd name="connsiteX7" fmla="*/ 445480 w 608627"/>
              <a:gd name="connsiteY7" fmla="*/ 480868 h 607780"/>
              <a:gd name="connsiteX8" fmla="*/ 481551 w 608627"/>
              <a:gd name="connsiteY8" fmla="*/ 444844 h 607780"/>
              <a:gd name="connsiteX9" fmla="*/ 238947 w 608627"/>
              <a:gd name="connsiteY9" fmla="*/ 405187 h 607780"/>
              <a:gd name="connsiteX10" fmla="*/ 329952 w 608627"/>
              <a:gd name="connsiteY10" fmla="*/ 405187 h 607780"/>
              <a:gd name="connsiteX11" fmla="*/ 366023 w 608627"/>
              <a:gd name="connsiteY11" fmla="*/ 441211 h 607780"/>
              <a:gd name="connsiteX12" fmla="*/ 366023 w 608627"/>
              <a:gd name="connsiteY12" fmla="*/ 532429 h 607780"/>
              <a:gd name="connsiteX13" fmla="*/ 329952 w 608627"/>
              <a:gd name="connsiteY13" fmla="*/ 568123 h 607780"/>
              <a:gd name="connsiteX14" fmla="*/ 238947 w 608627"/>
              <a:gd name="connsiteY14" fmla="*/ 568123 h 607780"/>
              <a:gd name="connsiteX15" fmla="*/ 202876 w 608627"/>
              <a:gd name="connsiteY15" fmla="*/ 532429 h 607780"/>
              <a:gd name="connsiteX16" fmla="*/ 202876 w 608627"/>
              <a:gd name="connsiteY16" fmla="*/ 441211 h 607780"/>
              <a:gd name="connsiteX17" fmla="*/ 238947 w 608627"/>
              <a:gd name="connsiteY17" fmla="*/ 405187 h 607780"/>
              <a:gd name="connsiteX18" fmla="*/ 36071 w 608627"/>
              <a:gd name="connsiteY18" fmla="*/ 405187 h 607780"/>
              <a:gd name="connsiteX19" fmla="*/ 127407 w 608627"/>
              <a:gd name="connsiteY19" fmla="*/ 405187 h 607780"/>
              <a:gd name="connsiteX20" fmla="*/ 163147 w 608627"/>
              <a:gd name="connsiteY20" fmla="*/ 441211 h 607780"/>
              <a:gd name="connsiteX21" fmla="*/ 163147 w 608627"/>
              <a:gd name="connsiteY21" fmla="*/ 532429 h 607780"/>
              <a:gd name="connsiteX22" fmla="*/ 127407 w 608627"/>
              <a:gd name="connsiteY22" fmla="*/ 568123 h 607780"/>
              <a:gd name="connsiteX23" fmla="*/ 36071 w 608627"/>
              <a:gd name="connsiteY23" fmla="*/ 568123 h 607780"/>
              <a:gd name="connsiteX24" fmla="*/ 0 w 608627"/>
              <a:gd name="connsiteY24" fmla="*/ 532429 h 607780"/>
              <a:gd name="connsiteX25" fmla="*/ 0 w 608627"/>
              <a:gd name="connsiteY25" fmla="*/ 441211 h 607780"/>
              <a:gd name="connsiteX26" fmla="*/ 36071 w 608627"/>
              <a:gd name="connsiteY26" fmla="*/ 405187 h 607780"/>
              <a:gd name="connsiteX27" fmla="*/ 441506 w 608627"/>
              <a:gd name="connsiteY27" fmla="*/ 202593 h 607780"/>
              <a:gd name="connsiteX28" fmla="*/ 532883 w 608627"/>
              <a:gd name="connsiteY28" fmla="*/ 202593 h 607780"/>
              <a:gd name="connsiteX29" fmla="*/ 568969 w 608627"/>
              <a:gd name="connsiteY29" fmla="*/ 238617 h 607780"/>
              <a:gd name="connsiteX30" fmla="*/ 568969 w 608627"/>
              <a:gd name="connsiteY30" fmla="*/ 329505 h 607780"/>
              <a:gd name="connsiteX31" fmla="*/ 532883 w 608627"/>
              <a:gd name="connsiteY31" fmla="*/ 365529 h 607780"/>
              <a:gd name="connsiteX32" fmla="*/ 441506 w 608627"/>
              <a:gd name="connsiteY32" fmla="*/ 365529 h 607780"/>
              <a:gd name="connsiteX33" fmla="*/ 405751 w 608627"/>
              <a:gd name="connsiteY33" fmla="*/ 329505 h 607780"/>
              <a:gd name="connsiteX34" fmla="*/ 405751 w 608627"/>
              <a:gd name="connsiteY34" fmla="*/ 238617 h 607780"/>
              <a:gd name="connsiteX35" fmla="*/ 441506 w 608627"/>
              <a:gd name="connsiteY35" fmla="*/ 202593 h 607780"/>
              <a:gd name="connsiteX36" fmla="*/ 238947 w 608627"/>
              <a:gd name="connsiteY36" fmla="*/ 202593 h 607780"/>
              <a:gd name="connsiteX37" fmla="*/ 329952 w 608627"/>
              <a:gd name="connsiteY37" fmla="*/ 202593 h 607780"/>
              <a:gd name="connsiteX38" fmla="*/ 366023 w 608627"/>
              <a:gd name="connsiteY38" fmla="*/ 238617 h 607780"/>
              <a:gd name="connsiteX39" fmla="*/ 366023 w 608627"/>
              <a:gd name="connsiteY39" fmla="*/ 329505 h 607780"/>
              <a:gd name="connsiteX40" fmla="*/ 329952 w 608627"/>
              <a:gd name="connsiteY40" fmla="*/ 365529 h 607780"/>
              <a:gd name="connsiteX41" fmla="*/ 238947 w 608627"/>
              <a:gd name="connsiteY41" fmla="*/ 365529 h 607780"/>
              <a:gd name="connsiteX42" fmla="*/ 202876 w 608627"/>
              <a:gd name="connsiteY42" fmla="*/ 329505 h 607780"/>
              <a:gd name="connsiteX43" fmla="*/ 202876 w 608627"/>
              <a:gd name="connsiteY43" fmla="*/ 238617 h 607780"/>
              <a:gd name="connsiteX44" fmla="*/ 238947 w 608627"/>
              <a:gd name="connsiteY44" fmla="*/ 202593 h 607780"/>
              <a:gd name="connsiteX45" fmla="*/ 36071 w 608627"/>
              <a:gd name="connsiteY45" fmla="*/ 202593 h 607780"/>
              <a:gd name="connsiteX46" fmla="*/ 127407 w 608627"/>
              <a:gd name="connsiteY46" fmla="*/ 202593 h 607780"/>
              <a:gd name="connsiteX47" fmla="*/ 163147 w 608627"/>
              <a:gd name="connsiteY47" fmla="*/ 238617 h 607780"/>
              <a:gd name="connsiteX48" fmla="*/ 163147 w 608627"/>
              <a:gd name="connsiteY48" fmla="*/ 329505 h 607780"/>
              <a:gd name="connsiteX49" fmla="*/ 127407 w 608627"/>
              <a:gd name="connsiteY49" fmla="*/ 365529 h 607780"/>
              <a:gd name="connsiteX50" fmla="*/ 36071 w 608627"/>
              <a:gd name="connsiteY50" fmla="*/ 365529 h 607780"/>
              <a:gd name="connsiteX51" fmla="*/ 0 w 608627"/>
              <a:gd name="connsiteY51" fmla="*/ 329505 h 607780"/>
              <a:gd name="connsiteX52" fmla="*/ 0 w 608627"/>
              <a:gd name="connsiteY52" fmla="*/ 238617 h 607780"/>
              <a:gd name="connsiteX53" fmla="*/ 36071 w 608627"/>
              <a:gd name="connsiteY53" fmla="*/ 202593 h 607780"/>
              <a:gd name="connsiteX54" fmla="*/ 441506 w 608627"/>
              <a:gd name="connsiteY54" fmla="*/ 0 h 607780"/>
              <a:gd name="connsiteX55" fmla="*/ 532883 w 608627"/>
              <a:gd name="connsiteY55" fmla="*/ 0 h 607780"/>
              <a:gd name="connsiteX56" fmla="*/ 568969 w 608627"/>
              <a:gd name="connsiteY56" fmla="*/ 36024 h 607780"/>
              <a:gd name="connsiteX57" fmla="*/ 568969 w 608627"/>
              <a:gd name="connsiteY57" fmla="*/ 126912 h 607780"/>
              <a:gd name="connsiteX58" fmla="*/ 532883 w 608627"/>
              <a:gd name="connsiteY58" fmla="*/ 162936 h 607780"/>
              <a:gd name="connsiteX59" fmla="*/ 441506 w 608627"/>
              <a:gd name="connsiteY59" fmla="*/ 162936 h 607780"/>
              <a:gd name="connsiteX60" fmla="*/ 405751 w 608627"/>
              <a:gd name="connsiteY60" fmla="*/ 126912 h 607780"/>
              <a:gd name="connsiteX61" fmla="*/ 405751 w 608627"/>
              <a:gd name="connsiteY61" fmla="*/ 36024 h 607780"/>
              <a:gd name="connsiteX62" fmla="*/ 441506 w 608627"/>
              <a:gd name="connsiteY62" fmla="*/ 0 h 607780"/>
              <a:gd name="connsiteX63" fmla="*/ 238947 w 608627"/>
              <a:gd name="connsiteY63" fmla="*/ 0 h 607780"/>
              <a:gd name="connsiteX64" fmla="*/ 329952 w 608627"/>
              <a:gd name="connsiteY64" fmla="*/ 0 h 607780"/>
              <a:gd name="connsiteX65" fmla="*/ 366023 w 608627"/>
              <a:gd name="connsiteY65" fmla="*/ 36024 h 607780"/>
              <a:gd name="connsiteX66" fmla="*/ 366023 w 608627"/>
              <a:gd name="connsiteY66" fmla="*/ 126912 h 607780"/>
              <a:gd name="connsiteX67" fmla="*/ 329952 w 608627"/>
              <a:gd name="connsiteY67" fmla="*/ 162936 h 607780"/>
              <a:gd name="connsiteX68" fmla="*/ 238947 w 608627"/>
              <a:gd name="connsiteY68" fmla="*/ 162936 h 607780"/>
              <a:gd name="connsiteX69" fmla="*/ 202876 w 608627"/>
              <a:gd name="connsiteY69" fmla="*/ 126912 h 607780"/>
              <a:gd name="connsiteX70" fmla="*/ 202876 w 608627"/>
              <a:gd name="connsiteY70" fmla="*/ 36024 h 607780"/>
              <a:gd name="connsiteX71" fmla="*/ 238947 w 608627"/>
              <a:gd name="connsiteY71" fmla="*/ 0 h 607780"/>
              <a:gd name="connsiteX72" fmla="*/ 36071 w 608627"/>
              <a:gd name="connsiteY72" fmla="*/ 0 h 607780"/>
              <a:gd name="connsiteX73" fmla="*/ 127407 w 608627"/>
              <a:gd name="connsiteY73" fmla="*/ 0 h 607780"/>
              <a:gd name="connsiteX74" fmla="*/ 163147 w 608627"/>
              <a:gd name="connsiteY74" fmla="*/ 36024 h 607780"/>
              <a:gd name="connsiteX75" fmla="*/ 163147 w 608627"/>
              <a:gd name="connsiteY75" fmla="*/ 126912 h 607780"/>
              <a:gd name="connsiteX76" fmla="*/ 127407 w 608627"/>
              <a:gd name="connsiteY76" fmla="*/ 162936 h 607780"/>
              <a:gd name="connsiteX77" fmla="*/ 36071 w 608627"/>
              <a:gd name="connsiteY77" fmla="*/ 162936 h 607780"/>
              <a:gd name="connsiteX78" fmla="*/ 0 w 608627"/>
              <a:gd name="connsiteY78" fmla="*/ 126912 h 607780"/>
              <a:gd name="connsiteX79" fmla="*/ 0 w 608627"/>
              <a:gd name="connsiteY79" fmla="*/ 36024 h 607780"/>
              <a:gd name="connsiteX80" fmla="*/ 36071 w 608627"/>
              <a:gd name="connsiteY80"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8627" h="607780">
                <a:moveTo>
                  <a:pt x="481551" y="444844"/>
                </a:moveTo>
                <a:lnTo>
                  <a:pt x="572887" y="444844"/>
                </a:lnTo>
                <a:cubicBezTo>
                  <a:pt x="592412" y="444844"/>
                  <a:pt x="608627" y="461038"/>
                  <a:pt x="608627" y="480868"/>
                </a:cubicBezTo>
                <a:lnTo>
                  <a:pt x="608627" y="572086"/>
                </a:lnTo>
                <a:cubicBezTo>
                  <a:pt x="608627" y="591586"/>
                  <a:pt x="592412" y="607780"/>
                  <a:pt x="572887" y="607780"/>
                </a:cubicBezTo>
                <a:lnTo>
                  <a:pt x="481551" y="607780"/>
                </a:lnTo>
                <a:cubicBezTo>
                  <a:pt x="461696" y="607780"/>
                  <a:pt x="445480" y="591586"/>
                  <a:pt x="445480" y="572086"/>
                </a:cubicBezTo>
                <a:lnTo>
                  <a:pt x="445480" y="480868"/>
                </a:lnTo>
                <a:cubicBezTo>
                  <a:pt x="445480" y="461038"/>
                  <a:pt x="461696" y="444844"/>
                  <a:pt x="481551" y="444844"/>
                </a:cubicBezTo>
                <a:close/>
                <a:moveTo>
                  <a:pt x="238947" y="405187"/>
                </a:moveTo>
                <a:lnTo>
                  <a:pt x="329952" y="405187"/>
                </a:lnTo>
                <a:cubicBezTo>
                  <a:pt x="349807" y="405187"/>
                  <a:pt x="366023" y="421381"/>
                  <a:pt x="366023" y="441211"/>
                </a:cubicBezTo>
                <a:lnTo>
                  <a:pt x="366023" y="532429"/>
                </a:lnTo>
                <a:cubicBezTo>
                  <a:pt x="366023" y="551929"/>
                  <a:pt x="349807" y="568123"/>
                  <a:pt x="329952" y="568123"/>
                </a:cubicBezTo>
                <a:lnTo>
                  <a:pt x="238947" y="568123"/>
                </a:lnTo>
                <a:cubicBezTo>
                  <a:pt x="219091" y="568123"/>
                  <a:pt x="202876" y="551929"/>
                  <a:pt x="202876" y="532429"/>
                </a:cubicBezTo>
                <a:lnTo>
                  <a:pt x="202876" y="441211"/>
                </a:lnTo>
                <a:cubicBezTo>
                  <a:pt x="202876" y="421381"/>
                  <a:pt x="219091" y="405187"/>
                  <a:pt x="238947" y="405187"/>
                </a:cubicBezTo>
                <a:close/>
                <a:moveTo>
                  <a:pt x="36071" y="405187"/>
                </a:moveTo>
                <a:lnTo>
                  <a:pt x="127407" y="405187"/>
                </a:lnTo>
                <a:cubicBezTo>
                  <a:pt x="146931" y="405187"/>
                  <a:pt x="163147" y="421381"/>
                  <a:pt x="163147" y="441211"/>
                </a:cubicBezTo>
                <a:lnTo>
                  <a:pt x="163147" y="532429"/>
                </a:lnTo>
                <a:cubicBezTo>
                  <a:pt x="163147" y="551929"/>
                  <a:pt x="146931" y="568123"/>
                  <a:pt x="127407" y="568123"/>
                </a:cubicBezTo>
                <a:lnTo>
                  <a:pt x="36071" y="568123"/>
                </a:lnTo>
                <a:cubicBezTo>
                  <a:pt x="16215" y="568123"/>
                  <a:pt x="0" y="551929"/>
                  <a:pt x="0" y="532429"/>
                </a:cubicBezTo>
                <a:lnTo>
                  <a:pt x="0" y="441211"/>
                </a:lnTo>
                <a:cubicBezTo>
                  <a:pt x="0" y="421381"/>
                  <a:pt x="16215" y="405187"/>
                  <a:pt x="36071" y="405187"/>
                </a:cubicBezTo>
                <a:close/>
                <a:moveTo>
                  <a:pt x="441506" y="202593"/>
                </a:moveTo>
                <a:lnTo>
                  <a:pt x="532883" y="202593"/>
                </a:lnTo>
                <a:cubicBezTo>
                  <a:pt x="552747" y="202593"/>
                  <a:pt x="568969" y="218787"/>
                  <a:pt x="568969" y="238617"/>
                </a:cubicBezTo>
                <a:lnTo>
                  <a:pt x="568969" y="329505"/>
                </a:lnTo>
                <a:cubicBezTo>
                  <a:pt x="568969" y="349335"/>
                  <a:pt x="552747" y="365529"/>
                  <a:pt x="532883" y="365529"/>
                </a:cubicBezTo>
                <a:lnTo>
                  <a:pt x="441506" y="365529"/>
                </a:lnTo>
                <a:cubicBezTo>
                  <a:pt x="421973" y="365529"/>
                  <a:pt x="405751" y="349335"/>
                  <a:pt x="405751" y="329505"/>
                </a:cubicBezTo>
                <a:lnTo>
                  <a:pt x="405751" y="238617"/>
                </a:lnTo>
                <a:cubicBezTo>
                  <a:pt x="405751" y="218787"/>
                  <a:pt x="421973" y="202593"/>
                  <a:pt x="441506" y="202593"/>
                </a:cubicBezTo>
                <a:close/>
                <a:moveTo>
                  <a:pt x="238947" y="202593"/>
                </a:moveTo>
                <a:lnTo>
                  <a:pt x="329952" y="202593"/>
                </a:lnTo>
                <a:cubicBezTo>
                  <a:pt x="349807" y="202593"/>
                  <a:pt x="366023" y="218787"/>
                  <a:pt x="366023" y="238617"/>
                </a:cubicBezTo>
                <a:lnTo>
                  <a:pt x="366023" y="329505"/>
                </a:lnTo>
                <a:cubicBezTo>
                  <a:pt x="366023" y="349335"/>
                  <a:pt x="349807" y="365529"/>
                  <a:pt x="329952" y="365529"/>
                </a:cubicBezTo>
                <a:lnTo>
                  <a:pt x="238947" y="365529"/>
                </a:lnTo>
                <a:cubicBezTo>
                  <a:pt x="219091" y="365529"/>
                  <a:pt x="202876" y="349335"/>
                  <a:pt x="202876" y="329505"/>
                </a:cubicBezTo>
                <a:lnTo>
                  <a:pt x="202876" y="238617"/>
                </a:lnTo>
                <a:cubicBezTo>
                  <a:pt x="202876" y="218787"/>
                  <a:pt x="219091" y="202593"/>
                  <a:pt x="238947" y="202593"/>
                </a:cubicBezTo>
                <a:close/>
                <a:moveTo>
                  <a:pt x="36071" y="202593"/>
                </a:moveTo>
                <a:lnTo>
                  <a:pt x="127407" y="202593"/>
                </a:lnTo>
                <a:cubicBezTo>
                  <a:pt x="146931" y="202593"/>
                  <a:pt x="163147" y="218787"/>
                  <a:pt x="163147" y="238617"/>
                </a:cubicBezTo>
                <a:lnTo>
                  <a:pt x="163147" y="329505"/>
                </a:lnTo>
                <a:cubicBezTo>
                  <a:pt x="163147" y="349335"/>
                  <a:pt x="146931" y="365529"/>
                  <a:pt x="127407" y="365529"/>
                </a:cubicBezTo>
                <a:lnTo>
                  <a:pt x="36071" y="365529"/>
                </a:lnTo>
                <a:cubicBezTo>
                  <a:pt x="16215" y="365529"/>
                  <a:pt x="0" y="349335"/>
                  <a:pt x="0" y="329505"/>
                </a:cubicBezTo>
                <a:lnTo>
                  <a:pt x="0" y="238617"/>
                </a:lnTo>
                <a:cubicBezTo>
                  <a:pt x="0" y="218787"/>
                  <a:pt x="16215" y="202593"/>
                  <a:pt x="36071" y="202593"/>
                </a:cubicBezTo>
                <a:close/>
                <a:moveTo>
                  <a:pt x="441506" y="0"/>
                </a:moveTo>
                <a:lnTo>
                  <a:pt x="532883" y="0"/>
                </a:lnTo>
                <a:cubicBezTo>
                  <a:pt x="552747" y="0"/>
                  <a:pt x="568969" y="16194"/>
                  <a:pt x="568969" y="36024"/>
                </a:cubicBezTo>
                <a:lnTo>
                  <a:pt x="568969" y="126912"/>
                </a:lnTo>
                <a:cubicBezTo>
                  <a:pt x="568969" y="146742"/>
                  <a:pt x="552747" y="162936"/>
                  <a:pt x="532883" y="162936"/>
                </a:cubicBezTo>
                <a:lnTo>
                  <a:pt x="441506" y="162936"/>
                </a:lnTo>
                <a:cubicBezTo>
                  <a:pt x="421973" y="162936"/>
                  <a:pt x="405751" y="146742"/>
                  <a:pt x="405751" y="126912"/>
                </a:cubicBezTo>
                <a:lnTo>
                  <a:pt x="405751" y="36024"/>
                </a:lnTo>
                <a:cubicBezTo>
                  <a:pt x="405751" y="16194"/>
                  <a:pt x="421973" y="0"/>
                  <a:pt x="441506" y="0"/>
                </a:cubicBezTo>
                <a:close/>
                <a:moveTo>
                  <a:pt x="238947" y="0"/>
                </a:moveTo>
                <a:lnTo>
                  <a:pt x="329952" y="0"/>
                </a:lnTo>
                <a:cubicBezTo>
                  <a:pt x="349807" y="0"/>
                  <a:pt x="366023" y="16194"/>
                  <a:pt x="366023" y="36024"/>
                </a:cubicBezTo>
                <a:lnTo>
                  <a:pt x="366023" y="126912"/>
                </a:lnTo>
                <a:cubicBezTo>
                  <a:pt x="366023" y="146742"/>
                  <a:pt x="349807" y="162936"/>
                  <a:pt x="329952" y="162936"/>
                </a:cubicBezTo>
                <a:lnTo>
                  <a:pt x="238947" y="162936"/>
                </a:lnTo>
                <a:cubicBezTo>
                  <a:pt x="219091" y="162936"/>
                  <a:pt x="202876" y="146742"/>
                  <a:pt x="202876" y="126912"/>
                </a:cubicBezTo>
                <a:lnTo>
                  <a:pt x="202876" y="36024"/>
                </a:lnTo>
                <a:cubicBezTo>
                  <a:pt x="202876" y="16194"/>
                  <a:pt x="219091" y="0"/>
                  <a:pt x="238947" y="0"/>
                </a:cubicBezTo>
                <a:close/>
                <a:moveTo>
                  <a:pt x="36071" y="0"/>
                </a:moveTo>
                <a:lnTo>
                  <a:pt x="127407" y="0"/>
                </a:lnTo>
                <a:cubicBezTo>
                  <a:pt x="146931" y="0"/>
                  <a:pt x="163147" y="16194"/>
                  <a:pt x="163147" y="36024"/>
                </a:cubicBezTo>
                <a:lnTo>
                  <a:pt x="163147" y="126912"/>
                </a:lnTo>
                <a:cubicBezTo>
                  <a:pt x="163147" y="146742"/>
                  <a:pt x="146931" y="162936"/>
                  <a:pt x="127407" y="162936"/>
                </a:cubicBezTo>
                <a:lnTo>
                  <a:pt x="36071" y="162936"/>
                </a:lnTo>
                <a:cubicBezTo>
                  <a:pt x="16215" y="162936"/>
                  <a:pt x="0" y="146742"/>
                  <a:pt x="0" y="126912"/>
                </a:cubicBezTo>
                <a:lnTo>
                  <a:pt x="0" y="36024"/>
                </a:lnTo>
                <a:cubicBezTo>
                  <a:pt x="0" y="16194"/>
                  <a:pt x="16215" y="0"/>
                  <a:pt x="3607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77900">
              <a:lnSpc>
                <a:spcPct val="90000"/>
              </a:lnSpc>
              <a:spcBef>
                <a:spcPct val="0"/>
              </a:spcBef>
              <a:spcAft>
                <a:spcPct val="35000"/>
              </a:spcAft>
            </a:pPr>
            <a:endParaRPr lang="en-US" sz="2200" kern="1200">
              <a:cs typeface="+mn-ea"/>
              <a:sym typeface="+mn-lt"/>
            </a:endParaRPr>
          </a:p>
        </p:txBody>
      </p:sp>
      <p:sp>
        <p:nvSpPr>
          <p:cNvPr id="35" name="ïṧ1ïḑê">
            <a:extLst>
              <a:ext uri="{FF2B5EF4-FFF2-40B4-BE49-F238E27FC236}">
                <a16:creationId xmlns:a16="http://schemas.microsoft.com/office/drawing/2014/main" id="{9593FF06-B2E6-4947-B46A-103A8A494002}"/>
              </a:ext>
            </a:extLst>
          </p:cNvPr>
          <p:cNvSpPr/>
          <p:nvPr/>
        </p:nvSpPr>
        <p:spPr>
          <a:xfrm>
            <a:off x="4421761" y="3836146"/>
            <a:ext cx="459692" cy="414535"/>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cs typeface="+mn-ea"/>
              <a:sym typeface="+mn-lt"/>
            </a:endParaRPr>
          </a:p>
        </p:txBody>
      </p:sp>
      <p:sp>
        <p:nvSpPr>
          <p:cNvPr id="37" name="islíḓe">
            <a:extLst>
              <a:ext uri="{FF2B5EF4-FFF2-40B4-BE49-F238E27FC236}">
                <a16:creationId xmlns:a16="http://schemas.microsoft.com/office/drawing/2014/main" id="{022C87A4-5C91-4B42-B788-96866CC6ED6C}"/>
              </a:ext>
            </a:extLst>
          </p:cNvPr>
          <p:cNvSpPr/>
          <p:nvPr/>
        </p:nvSpPr>
        <p:spPr>
          <a:xfrm>
            <a:off x="7350354" y="3835332"/>
            <a:ext cx="457315" cy="413795"/>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a:cs typeface="+mn-ea"/>
              <a:sym typeface="+mn-lt"/>
            </a:endParaRPr>
          </a:p>
        </p:txBody>
      </p:sp>
      <p:sp>
        <p:nvSpPr>
          <p:cNvPr id="57" name="îṣḷîḑe">
            <a:extLst>
              <a:ext uri="{FF2B5EF4-FFF2-40B4-BE49-F238E27FC236}">
                <a16:creationId xmlns:a16="http://schemas.microsoft.com/office/drawing/2014/main" id="{EF79D40B-B42F-4868-B47E-1831295D7111}"/>
              </a:ext>
            </a:extLst>
          </p:cNvPr>
          <p:cNvSpPr/>
          <p:nvPr/>
        </p:nvSpPr>
        <p:spPr>
          <a:xfrm>
            <a:off x="397234" y="3288377"/>
            <a:ext cx="1373154" cy="47932"/>
          </a:xfrm>
          <a:prstGeom prst="rect">
            <a:avLst/>
          </a:pr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zh-CN" altLang="en-US">
              <a:solidFill>
                <a:schemeClr val="tx1"/>
              </a:solidFill>
              <a:cs typeface="+mn-ea"/>
              <a:sym typeface="+mn-lt"/>
            </a:endParaRPr>
          </a:p>
        </p:txBody>
      </p:sp>
      <p:sp>
        <p:nvSpPr>
          <p:cNvPr id="59" name="iś1ïḋe">
            <a:extLst>
              <a:ext uri="{FF2B5EF4-FFF2-40B4-BE49-F238E27FC236}">
                <a16:creationId xmlns:a16="http://schemas.microsoft.com/office/drawing/2014/main" id="{6C0C028A-0282-4A6B-8700-E727879CAF0B}"/>
              </a:ext>
            </a:extLst>
          </p:cNvPr>
          <p:cNvSpPr/>
          <p:nvPr/>
        </p:nvSpPr>
        <p:spPr>
          <a:xfrm>
            <a:off x="10421612" y="3300371"/>
            <a:ext cx="1373154" cy="47932"/>
          </a:xfrm>
          <a:prstGeom prst="rect">
            <a:avLst/>
          </a:pr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zh-CN" altLang="en-US">
              <a:solidFill>
                <a:schemeClr val="tx1"/>
              </a:solidFill>
              <a:cs typeface="+mn-ea"/>
              <a:sym typeface="+mn-lt"/>
            </a:endParaRPr>
          </a:p>
        </p:txBody>
      </p:sp>
      <p:sp>
        <p:nvSpPr>
          <p:cNvPr id="68" name="椭圆 67">
            <a:extLst>
              <a:ext uri="{FF2B5EF4-FFF2-40B4-BE49-F238E27FC236}">
                <a16:creationId xmlns:a16="http://schemas.microsoft.com/office/drawing/2014/main" id="{F67D807D-E474-4327-95CA-359E1F748017}"/>
              </a:ext>
            </a:extLst>
          </p:cNvPr>
          <p:cNvSpPr/>
          <p:nvPr/>
        </p:nvSpPr>
        <p:spPr>
          <a:xfrm>
            <a:off x="10541302" y="4161952"/>
            <a:ext cx="502920" cy="502920"/>
          </a:xfrm>
          <a:prstGeom prst="ellipse">
            <a:avLst/>
          </a:prstGeom>
          <a:gradFill>
            <a:gsLst>
              <a:gs pos="0">
                <a:schemeClr val="accent1">
                  <a:alpha val="62000"/>
                </a:schemeClr>
              </a:gs>
              <a:gs pos="99000">
                <a:schemeClr val="accent2">
                  <a:alpha val="3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a:extLst>
              <a:ext uri="{FF2B5EF4-FFF2-40B4-BE49-F238E27FC236}">
                <a16:creationId xmlns:a16="http://schemas.microsoft.com/office/drawing/2014/main" id="{25A96541-8F81-4A6F-AEA2-F05B5BC67643}"/>
              </a:ext>
            </a:extLst>
          </p:cNvPr>
          <p:cNvGrpSpPr/>
          <p:nvPr/>
        </p:nvGrpSpPr>
        <p:grpSpPr>
          <a:xfrm>
            <a:off x="1957488" y="1367630"/>
            <a:ext cx="2470308" cy="1368937"/>
            <a:chOff x="1893359" y="1484245"/>
            <a:chExt cx="2470308" cy="1368937"/>
          </a:xfrm>
        </p:grpSpPr>
        <p:grpSp>
          <p:nvGrpSpPr>
            <p:cNvPr id="3" name="组合 2">
              <a:extLst>
                <a:ext uri="{FF2B5EF4-FFF2-40B4-BE49-F238E27FC236}">
                  <a16:creationId xmlns:a16="http://schemas.microsoft.com/office/drawing/2014/main" id="{D62CB11F-B424-42A4-9EC1-629D0EECA957}"/>
                </a:ext>
              </a:extLst>
            </p:cNvPr>
            <p:cNvGrpSpPr/>
            <p:nvPr/>
          </p:nvGrpSpPr>
          <p:grpSpPr>
            <a:xfrm>
              <a:off x="1893359" y="1484245"/>
              <a:ext cx="2470308" cy="658244"/>
              <a:chOff x="1108004" y="1889454"/>
              <a:chExt cx="2470308" cy="658244"/>
            </a:xfrm>
          </p:grpSpPr>
          <p:sp>
            <p:nvSpPr>
              <p:cNvPr id="69" name="文本框 68">
                <a:extLst>
                  <a:ext uri="{FF2B5EF4-FFF2-40B4-BE49-F238E27FC236}">
                    <a16:creationId xmlns:a16="http://schemas.microsoft.com/office/drawing/2014/main" id="{D2B8C12B-1010-47F4-A9A7-310450AFB0E7}"/>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积淀厚重，人才摇篮</a:t>
                </a:r>
                <a:endParaRPr lang="zh-CN" altLang="en-US" sz="900" dirty="0">
                  <a:gradFill>
                    <a:gsLst>
                      <a:gs pos="0">
                        <a:schemeClr val="accent1"/>
                      </a:gs>
                      <a:gs pos="100000">
                        <a:schemeClr val="accent2"/>
                      </a:gs>
                    </a:gsLst>
                    <a:lin ang="5400000" scaled="1"/>
                  </a:gradFill>
                  <a:cs typeface="+mn-ea"/>
                  <a:sym typeface="+mn-lt"/>
                </a:endParaRPr>
              </a:p>
            </p:txBody>
          </p:sp>
          <p:sp>
            <p:nvSpPr>
              <p:cNvPr id="70" name="文本框 69">
                <a:extLst>
                  <a:ext uri="{FF2B5EF4-FFF2-40B4-BE49-F238E27FC236}">
                    <a16:creationId xmlns:a16="http://schemas.microsoft.com/office/drawing/2014/main" id="{AA62276F-6072-453D-AE9D-EECC9D924A71}"/>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01</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4" name="矩形 3">
              <a:extLst>
                <a:ext uri="{FF2B5EF4-FFF2-40B4-BE49-F238E27FC236}">
                  <a16:creationId xmlns:a16="http://schemas.microsoft.com/office/drawing/2014/main" id="{94BABF14-E4D1-4756-A0B5-2A3F6736F1AA}"/>
                </a:ext>
              </a:extLst>
            </p:cNvPr>
            <p:cNvSpPr/>
            <p:nvPr/>
          </p:nvSpPr>
          <p:spPr>
            <a:xfrm>
              <a:off x="2054971" y="2161005"/>
              <a:ext cx="2147084" cy="692177"/>
            </a:xfrm>
            <a:prstGeom prst="rect">
              <a:avLst/>
            </a:prstGeom>
            <a:noFill/>
          </p:spPr>
          <p:txBody>
            <a:bodyPr wrap="square" lIns="0" tIns="0" rIns="0" rtlCol="0">
              <a:spAutoFit/>
            </a:bodyPr>
            <a:lstStyle/>
            <a:p>
              <a:pPr algn="just">
                <a:lnSpc>
                  <a:spcPct val="120000"/>
                </a:lnSpc>
              </a:pPr>
              <a:r>
                <a:rPr lang="zh-CN" altLang="en-US" sz="1200" dirty="0">
                  <a:solidFill>
                    <a:schemeClr val="tx1">
                      <a:lumMod val="50000"/>
                      <a:lumOff val="50000"/>
                    </a:schemeClr>
                  </a:solidFill>
                  <a:cs typeface="+mn-ea"/>
                  <a:sym typeface="+mn-lt"/>
                </a:rPr>
                <a:t>学校是黑龙江省重点建设的省属高水平大学，是黑龙江省门类较全且含有医学专业的综合性大学</a:t>
              </a:r>
            </a:p>
          </p:txBody>
        </p:sp>
      </p:grpSp>
      <p:grpSp>
        <p:nvGrpSpPr>
          <p:cNvPr id="86" name="组合 85">
            <a:extLst>
              <a:ext uri="{FF2B5EF4-FFF2-40B4-BE49-F238E27FC236}">
                <a16:creationId xmlns:a16="http://schemas.microsoft.com/office/drawing/2014/main" id="{7E599175-FCA5-4903-8C0E-08FA3F2537AA}"/>
              </a:ext>
            </a:extLst>
          </p:cNvPr>
          <p:cNvGrpSpPr/>
          <p:nvPr/>
        </p:nvGrpSpPr>
        <p:grpSpPr>
          <a:xfrm>
            <a:off x="7819945" y="1367630"/>
            <a:ext cx="2470308" cy="1368937"/>
            <a:chOff x="1893359" y="1484245"/>
            <a:chExt cx="2470308" cy="1368937"/>
          </a:xfrm>
        </p:grpSpPr>
        <p:grpSp>
          <p:nvGrpSpPr>
            <p:cNvPr id="87" name="组合 86">
              <a:extLst>
                <a:ext uri="{FF2B5EF4-FFF2-40B4-BE49-F238E27FC236}">
                  <a16:creationId xmlns:a16="http://schemas.microsoft.com/office/drawing/2014/main" id="{56F40B27-E65B-4A93-8CFE-FFB2FF22E235}"/>
                </a:ext>
              </a:extLst>
            </p:cNvPr>
            <p:cNvGrpSpPr/>
            <p:nvPr/>
          </p:nvGrpSpPr>
          <p:grpSpPr>
            <a:xfrm>
              <a:off x="1893359" y="1484245"/>
              <a:ext cx="2470308" cy="658244"/>
              <a:chOff x="1108004" y="1889454"/>
              <a:chExt cx="2470308" cy="658244"/>
            </a:xfrm>
          </p:grpSpPr>
          <p:sp>
            <p:nvSpPr>
              <p:cNvPr id="89" name="文本框 88">
                <a:extLst>
                  <a:ext uri="{FF2B5EF4-FFF2-40B4-BE49-F238E27FC236}">
                    <a16:creationId xmlns:a16="http://schemas.microsoft.com/office/drawing/2014/main" id="{C1BA55F7-EC67-4620-8FDC-1FEA2D0D8B2C}"/>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积淀厚重，人才摇篮</a:t>
                </a:r>
                <a:endParaRPr lang="zh-CN" altLang="en-US" sz="900" dirty="0">
                  <a:gradFill>
                    <a:gsLst>
                      <a:gs pos="0">
                        <a:schemeClr val="accent1"/>
                      </a:gs>
                      <a:gs pos="100000">
                        <a:schemeClr val="accent2"/>
                      </a:gs>
                    </a:gsLst>
                    <a:lin ang="5400000" scaled="1"/>
                  </a:gradFill>
                  <a:cs typeface="+mn-ea"/>
                  <a:sym typeface="+mn-lt"/>
                </a:endParaRPr>
              </a:p>
            </p:txBody>
          </p:sp>
          <p:sp>
            <p:nvSpPr>
              <p:cNvPr id="90" name="文本框 89">
                <a:extLst>
                  <a:ext uri="{FF2B5EF4-FFF2-40B4-BE49-F238E27FC236}">
                    <a16:creationId xmlns:a16="http://schemas.microsoft.com/office/drawing/2014/main" id="{8B57CEB8-4666-4381-AB3D-5BD36823EB35}"/>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03</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88" name="矩形 87">
              <a:extLst>
                <a:ext uri="{FF2B5EF4-FFF2-40B4-BE49-F238E27FC236}">
                  <a16:creationId xmlns:a16="http://schemas.microsoft.com/office/drawing/2014/main" id="{66808059-940E-4B6E-B9E4-2127D6AAB2B0}"/>
                </a:ext>
              </a:extLst>
            </p:cNvPr>
            <p:cNvSpPr/>
            <p:nvPr/>
          </p:nvSpPr>
          <p:spPr>
            <a:xfrm>
              <a:off x="2054971" y="2161005"/>
              <a:ext cx="2147084" cy="692177"/>
            </a:xfrm>
            <a:prstGeom prst="rect">
              <a:avLst/>
            </a:prstGeom>
            <a:noFill/>
          </p:spPr>
          <p:txBody>
            <a:bodyPr wrap="square" lIns="0" tIns="0" rIns="0" rtlCol="0">
              <a:spAutoFit/>
            </a:bodyPr>
            <a:lstStyle/>
            <a:p>
              <a:pPr algn="just">
                <a:lnSpc>
                  <a:spcPct val="120000"/>
                </a:lnSpc>
              </a:pPr>
              <a:r>
                <a:rPr lang="zh-CN" altLang="en-US" sz="1200" dirty="0">
                  <a:solidFill>
                    <a:schemeClr val="tx1">
                      <a:lumMod val="50000"/>
                      <a:lumOff val="50000"/>
                    </a:schemeClr>
                  </a:solidFill>
                  <a:cs typeface="+mn-ea"/>
                  <a:sym typeface="+mn-lt"/>
                </a:rPr>
                <a:t>学校是黑龙江省重点建设的省属高水平大学，是黑龙江省门类较全且含有医学专业的综合性大学</a:t>
              </a:r>
            </a:p>
          </p:txBody>
        </p:sp>
      </p:grpSp>
      <p:grpSp>
        <p:nvGrpSpPr>
          <p:cNvPr id="91" name="组合 90">
            <a:extLst>
              <a:ext uri="{FF2B5EF4-FFF2-40B4-BE49-F238E27FC236}">
                <a16:creationId xmlns:a16="http://schemas.microsoft.com/office/drawing/2014/main" id="{7D3C6581-6D73-4102-B1C6-4A5AFA5351B9}"/>
              </a:ext>
            </a:extLst>
          </p:cNvPr>
          <p:cNvGrpSpPr/>
          <p:nvPr/>
        </p:nvGrpSpPr>
        <p:grpSpPr>
          <a:xfrm>
            <a:off x="4856472" y="1367630"/>
            <a:ext cx="2470308" cy="1368937"/>
            <a:chOff x="1893359" y="1484245"/>
            <a:chExt cx="2470308" cy="1368937"/>
          </a:xfrm>
        </p:grpSpPr>
        <p:grpSp>
          <p:nvGrpSpPr>
            <p:cNvPr id="92" name="组合 91">
              <a:extLst>
                <a:ext uri="{FF2B5EF4-FFF2-40B4-BE49-F238E27FC236}">
                  <a16:creationId xmlns:a16="http://schemas.microsoft.com/office/drawing/2014/main" id="{E02CD6AA-3EC7-4C5F-8942-0D2CDB36B288}"/>
                </a:ext>
              </a:extLst>
            </p:cNvPr>
            <p:cNvGrpSpPr/>
            <p:nvPr/>
          </p:nvGrpSpPr>
          <p:grpSpPr>
            <a:xfrm>
              <a:off x="1893359" y="1484245"/>
              <a:ext cx="2470308" cy="658244"/>
              <a:chOff x="1108004" y="1889454"/>
              <a:chExt cx="2470308" cy="658244"/>
            </a:xfrm>
          </p:grpSpPr>
          <p:sp>
            <p:nvSpPr>
              <p:cNvPr id="94" name="文本框 93">
                <a:extLst>
                  <a:ext uri="{FF2B5EF4-FFF2-40B4-BE49-F238E27FC236}">
                    <a16:creationId xmlns:a16="http://schemas.microsoft.com/office/drawing/2014/main" id="{12517943-87CB-4C5E-A5E2-7432A85CCDF9}"/>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积淀厚重，人才摇篮</a:t>
                </a:r>
                <a:endParaRPr lang="zh-CN" altLang="en-US" sz="900" dirty="0">
                  <a:gradFill>
                    <a:gsLst>
                      <a:gs pos="0">
                        <a:schemeClr val="accent1"/>
                      </a:gs>
                      <a:gs pos="100000">
                        <a:schemeClr val="accent2"/>
                      </a:gs>
                    </a:gsLst>
                    <a:lin ang="5400000" scaled="1"/>
                  </a:gradFill>
                  <a:cs typeface="+mn-ea"/>
                  <a:sym typeface="+mn-lt"/>
                </a:endParaRPr>
              </a:p>
            </p:txBody>
          </p:sp>
          <p:sp>
            <p:nvSpPr>
              <p:cNvPr id="95" name="文本框 94">
                <a:extLst>
                  <a:ext uri="{FF2B5EF4-FFF2-40B4-BE49-F238E27FC236}">
                    <a16:creationId xmlns:a16="http://schemas.microsoft.com/office/drawing/2014/main" id="{523E7A33-601F-4EBC-9BC6-932C984C21E7}"/>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02</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93" name="矩形 92">
              <a:extLst>
                <a:ext uri="{FF2B5EF4-FFF2-40B4-BE49-F238E27FC236}">
                  <a16:creationId xmlns:a16="http://schemas.microsoft.com/office/drawing/2014/main" id="{A6922954-85DD-4C66-BF1F-7732FFC7B435}"/>
                </a:ext>
              </a:extLst>
            </p:cNvPr>
            <p:cNvSpPr/>
            <p:nvPr/>
          </p:nvSpPr>
          <p:spPr>
            <a:xfrm>
              <a:off x="2054971" y="2161005"/>
              <a:ext cx="2147084" cy="692177"/>
            </a:xfrm>
            <a:prstGeom prst="rect">
              <a:avLst/>
            </a:prstGeom>
            <a:noFill/>
          </p:spPr>
          <p:txBody>
            <a:bodyPr wrap="square" lIns="0" tIns="0" rIns="0" rtlCol="0">
              <a:spAutoFit/>
            </a:bodyPr>
            <a:lstStyle/>
            <a:p>
              <a:pPr algn="just">
                <a:lnSpc>
                  <a:spcPct val="120000"/>
                </a:lnSpc>
              </a:pPr>
              <a:r>
                <a:rPr lang="zh-CN" altLang="en-US" sz="1200" dirty="0">
                  <a:solidFill>
                    <a:schemeClr val="tx1">
                      <a:lumMod val="50000"/>
                      <a:lumOff val="50000"/>
                    </a:schemeClr>
                  </a:solidFill>
                  <a:cs typeface="+mn-ea"/>
                  <a:sym typeface="+mn-lt"/>
                </a:rPr>
                <a:t>学校是黑龙江省重点建设的省属高水平大学，是黑龙江省门类较全且含有医学专业的综合性大学</a:t>
              </a:r>
            </a:p>
          </p:txBody>
        </p:sp>
      </p:grpSp>
      <p:grpSp>
        <p:nvGrpSpPr>
          <p:cNvPr id="101" name="组合 100">
            <a:extLst>
              <a:ext uri="{FF2B5EF4-FFF2-40B4-BE49-F238E27FC236}">
                <a16:creationId xmlns:a16="http://schemas.microsoft.com/office/drawing/2014/main" id="{0A4C47CA-9B00-4E01-9D3E-196F12942970}"/>
              </a:ext>
            </a:extLst>
          </p:cNvPr>
          <p:cNvGrpSpPr/>
          <p:nvPr/>
        </p:nvGrpSpPr>
        <p:grpSpPr>
          <a:xfrm>
            <a:off x="6343857" y="4726748"/>
            <a:ext cx="2470308" cy="1368937"/>
            <a:chOff x="1893359" y="1484245"/>
            <a:chExt cx="2470308" cy="1368937"/>
          </a:xfrm>
        </p:grpSpPr>
        <p:grpSp>
          <p:nvGrpSpPr>
            <p:cNvPr id="102" name="组合 101">
              <a:extLst>
                <a:ext uri="{FF2B5EF4-FFF2-40B4-BE49-F238E27FC236}">
                  <a16:creationId xmlns:a16="http://schemas.microsoft.com/office/drawing/2014/main" id="{5D12F156-F564-4172-A828-8517F841693E}"/>
                </a:ext>
              </a:extLst>
            </p:cNvPr>
            <p:cNvGrpSpPr/>
            <p:nvPr/>
          </p:nvGrpSpPr>
          <p:grpSpPr>
            <a:xfrm>
              <a:off x="1893359" y="1484245"/>
              <a:ext cx="2470308" cy="658244"/>
              <a:chOff x="1108004" y="1889454"/>
              <a:chExt cx="2470308" cy="658244"/>
            </a:xfrm>
          </p:grpSpPr>
          <p:sp>
            <p:nvSpPr>
              <p:cNvPr id="104" name="文本框 103">
                <a:extLst>
                  <a:ext uri="{FF2B5EF4-FFF2-40B4-BE49-F238E27FC236}">
                    <a16:creationId xmlns:a16="http://schemas.microsoft.com/office/drawing/2014/main" id="{CF874C79-17F7-4B8C-81F5-6840FB369CC2}"/>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积淀厚重，人才摇篮</a:t>
                </a:r>
                <a:endParaRPr lang="zh-CN" altLang="en-US" sz="900" dirty="0">
                  <a:gradFill>
                    <a:gsLst>
                      <a:gs pos="0">
                        <a:schemeClr val="accent1"/>
                      </a:gs>
                      <a:gs pos="100000">
                        <a:schemeClr val="accent2"/>
                      </a:gs>
                    </a:gsLst>
                    <a:lin ang="5400000" scaled="1"/>
                  </a:gradFill>
                  <a:cs typeface="+mn-ea"/>
                  <a:sym typeface="+mn-lt"/>
                </a:endParaRPr>
              </a:p>
            </p:txBody>
          </p:sp>
          <p:sp>
            <p:nvSpPr>
              <p:cNvPr id="105" name="文本框 104">
                <a:extLst>
                  <a:ext uri="{FF2B5EF4-FFF2-40B4-BE49-F238E27FC236}">
                    <a16:creationId xmlns:a16="http://schemas.microsoft.com/office/drawing/2014/main" id="{61C5D81E-C01B-4E6E-8FFE-BD5240C1DE27}"/>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03</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103" name="矩形 102">
              <a:extLst>
                <a:ext uri="{FF2B5EF4-FFF2-40B4-BE49-F238E27FC236}">
                  <a16:creationId xmlns:a16="http://schemas.microsoft.com/office/drawing/2014/main" id="{57DA518C-E2E3-4C54-A5A9-D4A93382AF8C}"/>
                </a:ext>
              </a:extLst>
            </p:cNvPr>
            <p:cNvSpPr/>
            <p:nvPr/>
          </p:nvSpPr>
          <p:spPr>
            <a:xfrm>
              <a:off x="2054971" y="2161005"/>
              <a:ext cx="2147084" cy="692177"/>
            </a:xfrm>
            <a:prstGeom prst="rect">
              <a:avLst/>
            </a:prstGeom>
            <a:noFill/>
          </p:spPr>
          <p:txBody>
            <a:bodyPr wrap="square" lIns="0" tIns="0" rIns="0" rtlCol="0">
              <a:spAutoFit/>
            </a:bodyPr>
            <a:lstStyle/>
            <a:p>
              <a:pPr algn="just">
                <a:lnSpc>
                  <a:spcPct val="120000"/>
                </a:lnSpc>
              </a:pPr>
              <a:r>
                <a:rPr lang="zh-CN" altLang="en-US" sz="1200" dirty="0">
                  <a:solidFill>
                    <a:schemeClr val="tx1">
                      <a:lumMod val="50000"/>
                      <a:lumOff val="50000"/>
                    </a:schemeClr>
                  </a:solidFill>
                  <a:cs typeface="+mn-ea"/>
                  <a:sym typeface="+mn-lt"/>
                </a:rPr>
                <a:t>学校是黑龙江省重点建设的省属高水平大学，是黑龙江省门类较全且含有医学专业的综合性大学</a:t>
              </a:r>
            </a:p>
          </p:txBody>
        </p:sp>
      </p:grpSp>
      <p:grpSp>
        <p:nvGrpSpPr>
          <p:cNvPr id="106" name="组合 105">
            <a:extLst>
              <a:ext uri="{FF2B5EF4-FFF2-40B4-BE49-F238E27FC236}">
                <a16:creationId xmlns:a16="http://schemas.microsoft.com/office/drawing/2014/main" id="{3419554D-BABD-4D7E-8896-ED568EEEBC1D}"/>
              </a:ext>
            </a:extLst>
          </p:cNvPr>
          <p:cNvGrpSpPr/>
          <p:nvPr/>
        </p:nvGrpSpPr>
        <p:grpSpPr>
          <a:xfrm>
            <a:off x="3421927" y="4726748"/>
            <a:ext cx="2470308" cy="1368937"/>
            <a:chOff x="1893359" y="1484245"/>
            <a:chExt cx="2470308" cy="1368937"/>
          </a:xfrm>
        </p:grpSpPr>
        <p:grpSp>
          <p:nvGrpSpPr>
            <p:cNvPr id="107" name="组合 106">
              <a:extLst>
                <a:ext uri="{FF2B5EF4-FFF2-40B4-BE49-F238E27FC236}">
                  <a16:creationId xmlns:a16="http://schemas.microsoft.com/office/drawing/2014/main" id="{8641AFCA-91CF-432C-8C9C-7ADB43444B90}"/>
                </a:ext>
              </a:extLst>
            </p:cNvPr>
            <p:cNvGrpSpPr/>
            <p:nvPr/>
          </p:nvGrpSpPr>
          <p:grpSpPr>
            <a:xfrm>
              <a:off x="1893359" y="1484245"/>
              <a:ext cx="2470308" cy="658244"/>
              <a:chOff x="1108004" y="1889454"/>
              <a:chExt cx="2470308" cy="658244"/>
            </a:xfrm>
          </p:grpSpPr>
          <p:sp>
            <p:nvSpPr>
              <p:cNvPr id="109" name="文本框 108">
                <a:extLst>
                  <a:ext uri="{FF2B5EF4-FFF2-40B4-BE49-F238E27FC236}">
                    <a16:creationId xmlns:a16="http://schemas.microsoft.com/office/drawing/2014/main" id="{33A23B9C-90FB-41CF-BB5C-2CC842CA6B6D}"/>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积淀厚重，人才摇篮</a:t>
                </a:r>
                <a:endParaRPr lang="zh-CN" altLang="en-US" sz="900" dirty="0">
                  <a:gradFill>
                    <a:gsLst>
                      <a:gs pos="0">
                        <a:schemeClr val="accent1"/>
                      </a:gs>
                      <a:gs pos="100000">
                        <a:schemeClr val="accent2"/>
                      </a:gs>
                    </a:gsLst>
                    <a:lin ang="5400000" scaled="1"/>
                  </a:gradFill>
                  <a:cs typeface="+mn-ea"/>
                  <a:sym typeface="+mn-lt"/>
                </a:endParaRPr>
              </a:p>
            </p:txBody>
          </p:sp>
          <p:sp>
            <p:nvSpPr>
              <p:cNvPr id="110" name="文本框 109">
                <a:extLst>
                  <a:ext uri="{FF2B5EF4-FFF2-40B4-BE49-F238E27FC236}">
                    <a16:creationId xmlns:a16="http://schemas.microsoft.com/office/drawing/2014/main" id="{FF75B6FE-3D7E-433D-9EF5-0A0DF6D53E00}"/>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PART 02</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108" name="矩形 107">
              <a:extLst>
                <a:ext uri="{FF2B5EF4-FFF2-40B4-BE49-F238E27FC236}">
                  <a16:creationId xmlns:a16="http://schemas.microsoft.com/office/drawing/2014/main" id="{3399AFA0-8291-4814-A5CA-6237BD7D6EE9}"/>
                </a:ext>
              </a:extLst>
            </p:cNvPr>
            <p:cNvSpPr/>
            <p:nvPr/>
          </p:nvSpPr>
          <p:spPr>
            <a:xfrm>
              <a:off x="2054971" y="2161005"/>
              <a:ext cx="2147084" cy="692177"/>
            </a:xfrm>
            <a:prstGeom prst="rect">
              <a:avLst/>
            </a:prstGeom>
            <a:noFill/>
          </p:spPr>
          <p:txBody>
            <a:bodyPr wrap="square" lIns="0" tIns="0" rIns="0" rtlCol="0">
              <a:spAutoFit/>
            </a:bodyPr>
            <a:lstStyle/>
            <a:p>
              <a:pPr algn="just">
                <a:lnSpc>
                  <a:spcPct val="120000"/>
                </a:lnSpc>
              </a:pPr>
              <a:r>
                <a:rPr lang="zh-CN" altLang="en-US" sz="1200" dirty="0">
                  <a:solidFill>
                    <a:schemeClr val="tx1">
                      <a:lumMod val="50000"/>
                      <a:lumOff val="50000"/>
                    </a:schemeClr>
                  </a:solidFill>
                  <a:cs typeface="+mn-ea"/>
                  <a:sym typeface="+mn-lt"/>
                </a:rPr>
                <a:t>学校是黑龙江省重点建设的省属高水平大学，是黑龙江省门类较全且含有医学专业的综合性大学</a:t>
              </a:r>
            </a:p>
          </p:txBody>
        </p:sp>
      </p:grpSp>
    </p:spTree>
    <p:extLst>
      <p:ext uri="{BB962C8B-B14F-4D97-AF65-F5344CB8AC3E}">
        <p14:creationId xmlns:p14="http://schemas.microsoft.com/office/powerpoint/2010/main" val="2790047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a:extLst>
              <a:ext uri="{FF2B5EF4-FFF2-40B4-BE49-F238E27FC236}">
                <a16:creationId xmlns:a16="http://schemas.microsoft.com/office/drawing/2014/main" id="{C1E90E4B-A06D-4EF5-80F7-C8D89011C082}"/>
              </a:ext>
            </a:extLst>
          </p:cNvPr>
          <p:cNvGrpSpPr/>
          <p:nvPr/>
        </p:nvGrpSpPr>
        <p:grpSpPr>
          <a:xfrm>
            <a:off x="669925" y="1763551"/>
            <a:ext cx="3002889" cy="1166916"/>
            <a:chOff x="1360778" y="1819324"/>
            <a:chExt cx="3002889" cy="1166916"/>
          </a:xfrm>
        </p:grpSpPr>
        <p:sp>
          <p:nvSpPr>
            <p:cNvPr id="70" name="文本框 69">
              <a:extLst>
                <a:ext uri="{FF2B5EF4-FFF2-40B4-BE49-F238E27FC236}">
                  <a16:creationId xmlns:a16="http://schemas.microsoft.com/office/drawing/2014/main" id="{14872A05-28A7-41B2-92DE-F7E4D852C6C1}"/>
                </a:ext>
              </a:extLst>
            </p:cNvPr>
            <p:cNvSpPr txBox="1"/>
            <p:nvPr/>
          </p:nvSpPr>
          <p:spPr>
            <a:xfrm>
              <a:off x="1893359" y="1819324"/>
              <a:ext cx="2470308" cy="353943"/>
            </a:xfrm>
            <a:prstGeom prst="rect">
              <a:avLst/>
            </a:prstGeom>
            <a:noFill/>
          </p:spPr>
          <p:txBody>
            <a:bodyPr wrap="square" lIns="0" tIns="0" rIns="0" rtlCol="0">
              <a:spAutoFit/>
            </a:bodyPr>
            <a:lstStyle/>
            <a:p>
              <a:pPr algn="ctr"/>
              <a:r>
                <a:rPr lang="zh-CN" altLang="en-US" sz="2000" b="1" dirty="0">
                  <a:gradFill>
                    <a:gsLst>
                      <a:gs pos="0">
                        <a:schemeClr val="accent1"/>
                      </a:gs>
                      <a:gs pos="100000">
                        <a:schemeClr val="accent2"/>
                      </a:gs>
                    </a:gsLst>
                    <a:lin ang="5400000" scaled="1"/>
                  </a:gradFill>
                  <a:cs typeface="+mn-ea"/>
                  <a:sym typeface="+mn-lt"/>
                </a:rPr>
                <a:t>条件优良，设施完备</a:t>
              </a:r>
              <a:endParaRPr lang="zh-CN" altLang="en-US" sz="1000" dirty="0">
                <a:gradFill>
                  <a:gsLst>
                    <a:gs pos="0">
                      <a:schemeClr val="accent1"/>
                    </a:gs>
                    <a:gs pos="100000">
                      <a:schemeClr val="accent2"/>
                    </a:gs>
                  </a:gsLst>
                  <a:lin ang="5400000" scaled="1"/>
                </a:gradFill>
                <a:cs typeface="+mn-ea"/>
                <a:sym typeface="+mn-lt"/>
              </a:endParaRPr>
            </a:p>
          </p:txBody>
        </p:sp>
        <p:sp>
          <p:nvSpPr>
            <p:cNvPr id="69" name="矩形 68">
              <a:extLst>
                <a:ext uri="{FF2B5EF4-FFF2-40B4-BE49-F238E27FC236}">
                  <a16:creationId xmlns:a16="http://schemas.microsoft.com/office/drawing/2014/main" id="{59771A0F-33B3-418F-A5CE-B76C2BFB5CF6}"/>
                </a:ext>
              </a:extLst>
            </p:cNvPr>
            <p:cNvSpPr/>
            <p:nvPr/>
          </p:nvSpPr>
          <p:spPr>
            <a:xfrm>
              <a:off x="1360778" y="2186406"/>
              <a:ext cx="3002889" cy="799834"/>
            </a:xfrm>
            <a:prstGeom prst="rect">
              <a:avLst/>
            </a:prstGeom>
            <a:noFill/>
          </p:spPr>
          <p:txBody>
            <a:bodyPr wrap="square" lIns="0" tIns="0" rIns="0" rtlCol="0">
              <a:spAutoFit/>
            </a:bodyPr>
            <a:lstStyle/>
            <a:p>
              <a:pPr algn="r">
                <a:lnSpc>
                  <a:spcPct val="120000"/>
                </a:lnSpc>
              </a:pPr>
              <a:r>
                <a:rPr lang="zh-CN" altLang="en-US" sz="1400" dirty="0">
                  <a:solidFill>
                    <a:schemeClr val="tx1">
                      <a:lumMod val="50000"/>
                      <a:lumOff val="50000"/>
                    </a:schemeClr>
                  </a:solidFill>
                  <a:latin typeface="+mj-ea"/>
                  <a:ea typeface="+mj-ea"/>
                  <a:cs typeface="+mn-ea"/>
                  <a:sym typeface="+mn-lt"/>
                </a:rPr>
                <a:t>学校固定资产总值</a:t>
              </a:r>
              <a:r>
                <a:rPr lang="en-US" altLang="zh-CN" sz="1400" dirty="0">
                  <a:solidFill>
                    <a:schemeClr val="tx1">
                      <a:lumMod val="50000"/>
                      <a:lumOff val="50000"/>
                    </a:schemeClr>
                  </a:solidFill>
                  <a:latin typeface="+mj-ea"/>
                  <a:ea typeface="+mj-ea"/>
                  <a:cs typeface="+mn-ea"/>
                  <a:sym typeface="+mn-lt"/>
                </a:rPr>
                <a:t>14.66</a:t>
              </a:r>
              <a:r>
                <a:rPr lang="zh-CN" altLang="en-US" sz="1400" dirty="0">
                  <a:solidFill>
                    <a:schemeClr val="tx1">
                      <a:lumMod val="50000"/>
                      <a:lumOff val="50000"/>
                    </a:schemeClr>
                  </a:solidFill>
                  <a:latin typeface="+mj-ea"/>
                  <a:ea typeface="+mj-ea"/>
                  <a:cs typeface="+mn-ea"/>
                  <a:sym typeface="+mn-lt"/>
                </a:rPr>
                <a:t>亿元，其中教学仪器设备总值</a:t>
              </a:r>
              <a:r>
                <a:rPr lang="en-US" altLang="zh-CN" sz="1400" dirty="0">
                  <a:solidFill>
                    <a:schemeClr val="tx1">
                      <a:lumMod val="50000"/>
                      <a:lumOff val="50000"/>
                    </a:schemeClr>
                  </a:solidFill>
                  <a:latin typeface="+mj-ea"/>
                  <a:ea typeface="+mj-ea"/>
                  <a:cs typeface="+mn-ea"/>
                  <a:sym typeface="+mn-lt"/>
                </a:rPr>
                <a:t>3.4</a:t>
              </a:r>
              <a:r>
                <a:rPr lang="zh-CN" altLang="en-US" sz="1400" dirty="0">
                  <a:solidFill>
                    <a:schemeClr val="tx1">
                      <a:lumMod val="50000"/>
                      <a:lumOff val="50000"/>
                    </a:schemeClr>
                  </a:solidFill>
                  <a:latin typeface="+mj-ea"/>
                  <a:ea typeface="+mj-ea"/>
                  <a:cs typeface="+mn-ea"/>
                  <a:sym typeface="+mn-lt"/>
                </a:rPr>
                <a:t>亿元。</a:t>
              </a:r>
              <a:r>
                <a:rPr lang="zh-CN" altLang="en-US" sz="1400" dirty="0">
                  <a:solidFill>
                    <a:schemeClr val="tx1">
                      <a:lumMod val="50000"/>
                      <a:lumOff val="50000"/>
                    </a:schemeClr>
                  </a:solidFill>
                  <a:latin typeface="+mj-ea"/>
                  <a:ea typeface="+mj-ea"/>
                  <a:cs typeface="+mn-ea"/>
                </a:rPr>
                <a:t>拥有现代化数字图书馆，图书馆藏书</a:t>
              </a:r>
              <a:r>
                <a:rPr lang="en-US" altLang="zh-CN" sz="1400" dirty="0">
                  <a:solidFill>
                    <a:schemeClr val="tx1">
                      <a:lumMod val="50000"/>
                      <a:lumOff val="50000"/>
                    </a:schemeClr>
                  </a:solidFill>
                  <a:latin typeface="+mj-ea"/>
                  <a:ea typeface="+mj-ea"/>
                  <a:cs typeface="+mn-ea"/>
                </a:rPr>
                <a:t>261.33</a:t>
              </a:r>
              <a:r>
                <a:rPr lang="zh-CN" altLang="en-US" sz="1400" dirty="0">
                  <a:solidFill>
                    <a:schemeClr val="tx1">
                      <a:lumMod val="50000"/>
                      <a:lumOff val="50000"/>
                    </a:schemeClr>
                  </a:solidFill>
                  <a:latin typeface="+mj-ea"/>
                  <a:ea typeface="+mj-ea"/>
                  <a:cs typeface="+mn-ea"/>
                </a:rPr>
                <a:t>万册</a:t>
              </a:r>
              <a:endParaRPr lang="zh-CN" altLang="en-US" sz="1400" dirty="0">
                <a:solidFill>
                  <a:schemeClr val="tx1">
                    <a:lumMod val="50000"/>
                    <a:lumOff val="50000"/>
                  </a:schemeClr>
                </a:solidFill>
                <a:latin typeface="+mj-ea"/>
                <a:ea typeface="+mj-ea"/>
                <a:cs typeface="+mn-ea"/>
                <a:sym typeface="+mn-lt"/>
              </a:endParaRPr>
            </a:p>
          </p:txBody>
        </p:sp>
      </p:grpSp>
      <p:grpSp>
        <p:nvGrpSpPr>
          <p:cNvPr id="73" name="组合 72">
            <a:extLst>
              <a:ext uri="{FF2B5EF4-FFF2-40B4-BE49-F238E27FC236}">
                <a16:creationId xmlns:a16="http://schemas.microsoft.com/office/drawing/2014/main" id="{6F94DCA2-902C-48D8-BCFB-D7CA8A2F426E}"/>
              </a:ext>
            </a:extLst>
          </p:cNvPr>
          <p:cNvGrpSpPr/>
          <p:nvPr/>
        </p:nvGrpSpPr>
        <p:grpSpPr>
          <a:xfrm>
            <a:off x="669925" y="3254188"/>
            <a:ext cx="3002889" cy="1425449"/>
            <a:chOff x="1360778" y="1819324"/>
            <a:chExt cx="3002889" cy="1425449"/>
          </a:xfrm>
        </p:grpSpPr>
        <p:sp>
          <p:nvSpPr>
            <p:cNvPr id="74" name="文本框 73">
              <a:extLst>
                <a:ext uri="{FF2B5EF4-FFF2-40B4-BE49-F238E27FC236}">
                  <a16:creationId xmlns:a16="http://schemas.microsoft.com/office/drawing/2014/main" id="{FF4E4799-81C7-49ED-AB2E-B4C0E6A52128}"/>
                </a:ext>
              </a:extLst>
            </p:cNvPr>
            <p:cNvSpPr txBox="1"/>
            <p:nvPr/>
          </p:nvSpPr>
          <p:spPr>
            <a:xfrm>
              <a:off x="1893359" y="1819324"/>
              <a:ext cx="2470308" cy="353943"/>
            </a:xfrm>
            <a:prstGeom prst="rect">
              <a:avLst/>
            </a:prstGeom>
            <a:noFill/>
          </p:spPr>
          <p:txBody>
            <a:bodyPr wrap="square" lIns="0" tIns="0" rIns="0" rtlCol="0">
              <a:spAutoFit/>
            </a:bodyPr>
            <a:lstStyle/>
            <a:p>
              <a:pPr algn="ctr"/>
              <a:r>
                <a:rPr lang="zh-CN" altLang="en-US" sz="2000" b="1" dirty="0">
                  <a:gradFill>
                    <a:gsLst>
                      <a:gs pos="0">
                        <a:schemeClr val="accent1"/>
                      </a:gs>
                      <a:gs pos="100000">
                        <a:schemeClr val="accent2"/>
                      </a:gs>
                    </a:gsLst>
                    <a:lin ang="5400000" scaled="1"/>
                  </a:gradFill>
                  <a:cs typeface="+mn-ea"/>
                  <a:sym typeface="+mn-lt"/>
                </a:rPr>
                <a:t>条件优良，设施完备</a:t>
              </a:r>
              <a:endParaRPr lang="zh-CN" altLang="en-US" sz="1000" dirty="0">
                <a:gradFill>
                  <a:gsLst>
                    <a:gs pos="0">
                      <a:schemeClr val="accent1"/>
                    </a:gs>
                    <a:gs pos="100000">
                      <a:schemeClr val="accent2"/>
                    </a:gs>
                  </a:gsLst>
                  <a:lin ang="5400000" scaled="1"/>
                </a:gradFill>
                <a:cs typeface="+mn-ea"/>
                <a:sym typeface="+mn-lt"/>
              </a:endParaRPr>
            </a:p>
          </p:txBody>
        </p:sp>
        <p:sp>
          <p:nvSpPr>
            <p:cNvPr id="75" name="矩形 74">
              <a:extLst>
                <a:ext uri="{FF2B5EF4-FFF2-40B4-BE49-F238E27FC236}">
                  <a16:creationId xmlns:a16="http://schemas.microsoft.com/office/drawing/2014/main" id="{4F8A5DBA-57AD-4886-B802-DA1E84B550BF}"/>
                </a:ext>
              </a:extLst>
            </p:cNvPr>
            <p:cNvSpPr/>
            <p:nvPr/>
          </p:nvSpPr>
          <p:spPr>
            <a:xfrm>
              <a:off x="1360778" y="2186406"/>
              <a:ext cx="3002889" cy="1058367"/>
            </a:xfrm>
            <a:prstGeom prst="rect">
              <a:avLst/>
            </a:prstGeom>
            <a:noFill/>
          </p:spPr>
          <p:txBody>
            <a:bodyPr wrap="square" lIns="0" tIns="0" rIns="0" rtlCol="0">
              <a:spAutoFit/>
            </a:bodyPr>
            <a:lstStyle/>
            <a:p>
              <a:pPr algn="just">
                <a:lnSpc>
                  <a:spcPct val="120000"/>
                </a:lnSpc>
              </a:pPr>
              <a:r>
                <a:rPr lang="zh-CN" altLang="en-US" sz="1400" dirty="0">
                  <a:solidFill>
                    <a:schemeClr val="tx1">
                      <a:lumMod val="50000"/>
                      <a:lumOff val="50000"/>
                    </a:schemeClr>
                  </a:solidFill>
                  <a:latin typeface="+mj-ea"/>
                  <a:cs typeface="+mn-ea"/>
                  <a:sym typeface="+mn-lt"/>
                </a:rPr>
                <a:t>学校固定资产总值</a:t>
              </a:r>
              <a:r>
                <a:rPr lang="en-US" altLang="zh-CN" sz="1400" dirty="0">
                  <a:solidFill>
                    <a:schemeClr val="tx1">
                      <a:lumMod val="50000"/>
                      <a:lumOff val="50000"/>
                    </a:schemeClr>
                  </a:solidFill>
                  <a:latin typeface="+mj-ea"/>
                  <a:cs typeface="+mn-ea"/>
                  <a:sym typeface="+mn-lt"/>
                </a:rPr>
                <a:t>14.66</a:t>
              </a:r>
              <a:r>
                <a:rPr lang="zh-CN" altLang="en-US" sz="1400" dirty="0">
                  <a:solidFill>
                    <a:schemeClr val="tx1">
                      <a:lumMod val="50000"/>
                      <a:lumOff val="50000"/>
                    </a:schemeClr>
                  </a:solidFill>
                  <a:latin typeface="+mj-ea"/>
                  <a:cs typeface="+mn-ea"/>
                  <a:sym typeface="+mn-lt"/>
                </a:rPr>
                <a:t>亿元，其中教学仪器设备总值</a:t>
              </a:r>
              <a:r>
                <a:rPr lang="en-US" altLang="zh-CN" sz="1400" dirty="0">
                  <a:solidFill>
                    <a:schemeClr val="tx1">
                      <a:lumMod val="50000"/>
                      <a:lumOff val="50000"/>
                    </a:schemeClr>
                  </a:solidFill>
                  <a:latin typeface="+mj-ea"/>
                  <a:cs typeface="+mn-ea"/>
                  <a:sym typeface="+mn-lt"/>
                </a:rPr>
                <a:t>3.4</a:t>
              </a:r>
              <a:r>
                <a:rPr lang="zh-CN" altLang="en-US" sz="1400" dirty="0">
                  <a:solidFill>
                    <a:schemeClr val="tx1">
                      <a:lumMod val="50000"/>
                      <a:lumOff val="50000"/>
                    </a:schemeClr>
                  </a:solidFill>
                  <a:latin typeface="+mj-ea"/>
                  <a:cs typeface="+mn-ea"/>
                  <a:sym typeface="+mn-lt"/>
                </a:rPr>
                <a:t>亿元。</a:t>
              </a:r>
              <a:endParaRPr lang="en-US" altLang="zh-CN" sz="1400" dirty="0">
                <a:solidFill>
                  <a:schemeClr val="tx1">
                    <a:lumMod val="50000"/>
                    <a:lumOff val="50000"/>
                  </a:schemeClr>
                </a:solidFill>
                <a:latin typeface="+mj-ea"/>
                <a:cs typeface="+mn-ea"/>
                <a:sym typeface="+mn-lt"/>
              </a:endParaRPr>
            </a:p>
            <a:p>
              <a:pPr algn="just">
                <a:lnSpc>
                  <a:spcPct val="120000"/>
                </a:lnSpc>
              </a:pPr>
              <a:r>
                <a:rPr lang="zh-CN" altLang="en-US" sz="1400" dirty="0">
                  <a:solidFill>
                    <a:schemeClr val="tx1">
                      <a:lumMod val="50000"/>
                      <a:lumOff val="50000"/>
                    </a:schemeClr>
                  </a:solidFill>
                  <a:latin typeface="+mj-ea"/>
                  <a:cs typeface="+mn-ea"/>
                </a:rPr>
                <a:t>拥有现代化数字图书馆，图书馆藏书</a:t>
              </a:r>
              <a:r>
                <a:rPr lang="en-US" altLang="zh-CN" sz="1400" dirty="0">
                  <a:solidFill>
                    <a:schemeClr val="tx1">
                      <a:lumMod val="50000"/>
                      <a:lumOff val="50000"/>
                    </a:schemeClr>
                  </a:solidFill>
                  <a:latin typeface="+mj-ea"/>
                  <a:cs typeface="+mn-ea"/>
                </a:rPr>
                <a:t>261.33</a:t>
              </a:r>
              <a:r>
                <a:rPr lang="zh-CN" altLang="en-US" sz="1400" dirty="0">
                  <a:solidFill>
                    <a:schemeClr val="tx1">
                      <a:lumMod val="50000"/>
                      <a:lumOff val="50000"/>
                    </a:schemeClr>
                  </a:solidFill>
                  <a:latin typeface="+mj-ea"/>
                  <a:cs typeface="+mn-ea"/>
                </a:rPr>
                <a:t>万册</a:t>
              </a:r>
              <a:endParaRPr lang="zh-CN" altLang="en-US" sz="1400" dirty="0">
                <a:solidFill>
                  <a:schemeClr val="tx1">
                    <a:lumMod val="50000"/>
                    <a:lumOff val="50000"/>
                  </a:schemeClr>
                </a:solidFill>
                <a:latin typeface="+mj-ea"/>
                <a:cs typeface="+mn-ea"/>
                <a:sym typeface="+mn-lt"/>
              </a:endParaRPr>
            </a:p>
          </p:txBody>
        </p:sp>
      </p:grpSp>
      <p:grpSp>
        <p:nvGrpSpPr>
          <p:cNvPr id="76" name="组合 75">
            <a:extLst>
              <a:ext uri="{FF2B5EF4-FFF2-40B4-BE49-F238E27FC236}">
                <a16:creationId xmlns:a16="http://schemas.microsoft.com/office/drawing/2014/main" id="{4C81D8BE-A2FE-423C-B2AD-AE5775C94BD7}"/>
              </a:ext>
            </a:extLst>
          </p:cNvPr>
          <p:cNvGrpSpPr/>
          <p:nvPr/>
        </p:nvGrpSpPr>
        <p:grpSpPr>
          <a:xfrm>
            <a:off x="669925" y="4782146"/>
            <a:ext cx="3002889" cy="1166916"/>
            <a:chOff x="1360778" y="1819324"/>
            <a:chExt cx="3002889" cy="1166916"/>
          </a:xfrm>
        </p:grpSpPr>
        <p:sp>
          <p:nvSpPr>
            <p:cNvPr id="77" name="文本框 76">
              <a:extLst>
                <a:ext uri="{FF2B5EF4-FFF2-40B4-BE49-F238E27FC236}">
                  <a16:creationId xmlns:a16="http://schemas.microsoft.com/office/drawing/2014/main" id="{B5034D61-A04F-4DCA-AFA7-7F524DAFA020}"/>
                </a:ext>
              </a:extLst>
            </p:cNvPr>
            <p:cNvSpPr txBox="1"/>
            <p:nvPr/>
          </p:nvSpPr>
          <p:spPr>
            <a:xfrm>
              <a:off x="1893359" y="1819324"/>
              <a:ext cx="2470308" cy="353943"/>
            </a:xfrm>
            <a:prstGeom prst="rect">
              <a:avLst/>
            </a:prstGeom>
            <a:noFill/>
          </p:spPr>
          <p:txBody>
            <a:bodyPr wrap="square" lIns="0" tIns="0" rIns="0" rtlCol="0">
              <a:spAutoFit/>
            </a:bodyPr>
            <a:lstStyle/>
            <a:p>
              <a:pPr algn="ctr"/>
              <a:r>
                <a:rPr lang="zh-CN" altLang="en-US" sz="2000" b="1" dirty="0">
                  <a:gradFill>
                    <a:gsLst>
                      <a:gs pos="0">
                        <a:schemeClr val="accent1"/>
                      </a:gs>
                      <a:gs pos="100000">
                        <a:schemeClr val="accent2"/>
                      </a:gs>
                    </a:gsLst>
                    <a:lin ang="5400000" scaled="1"/>
                  </a:gradFill>
                  <a:cs typeface="+mn-ea"/>
                  <a:sym typeface="+mn-lt"/>
                </a:rPr>
                <a:t>条件优良，设施完备</a:t>
              </a:r>
              <a:endParaRPr lang="zh-CN" altLang="en-US" sz="1000" dirty="0">
                <a:gradFill>
                  <a:gsLst>
                    <a:gs pos="0">
                      <a:schemeClr val="accent1"/>
                    </a:gs>
                    <a:gs pos="100000">
                      <a:schemeClr val="accent2"/>
                    </a:gs>
                  </a:gsLst>
                  <a:lin ang="5400000" scaled="1"/>
                </a:gradFill>
                <a:cs typeface="+mn-ea"/>
                <a:sym typeface="+mn-lt"/>
              </a:endParaRPr>
            </a:p>
          </p:txBody>
        </p:sp>
        <p:sp>
          <p:nvSpPr>
            <p:cNvPr id="78" name="矩形 77">
              <a:extLst>
                <a:ext uri="{FF2B5EF4-FFF2-40B4-BE49-F238E27FC236}">
                  <a16:creationId xmlns:a16="http://schemas.microsoft.com/office/drawing/2014/main" id="{1486E91E-008B-4B70-94F8-940AA80BEDF0}"/>
                </a:ext>
              </a:extLst>
            </p:cNvPr>
            <p:cNvSpPr/>
            <p:nvPr/>
          </p:nvSpPr>
          <p:spPr>
            <a:xfrm>
              <a:off x="1360778" y="2186406"/>
              <a:ext cx="3002889" cy="799834"/>
            </a:xfrm>
            <a:prstGeom prst="rect">
              <a:avLst/>
            </a:prstGeom>
            <a:noFill/>
          </p:spPr>
          <p:txBody>
            <a:bodyPr wrap="square" lIns="0" tIns="0" rIns="0" rtlCol="0">
              <a:spAutoFit/>
            </a:bodyPr>
            <a:lstStyle/>
            <a:p>
              <a:pPr algn="r">
                <a:lnSpc>
                  <a:spcPct val="120000"/>
                </a:lnSpc>
              </a:pPr>
              <a:r>
                <a:rPr lang="zh-CN" altLang="en-US" sz="1400" dirty="0">
                  <a:solidFill>
                    <a:schemeClr val="tx1">
                      <a:lumMod val="50000"/>
                      <a:lumOff val="50000"/>
                    </a:schemeClr>
                  </a:solidFill>
                  <a:latin typeface="+mj-ea"/>
                  <a:cs typeface="+mn-ea"/>
                  <a:sym typeface="+mn-lt"/>
                </a:rPr>
                <a:t>学校固定资产总值</a:t>
              </a:r>
              <a:r>
                <a:rPr lang="en-US" altLang="zh-CN" sz="1400" dirty="0">
                  <a:solidFill>
                    <a:schemeClr val="tx1">
                      <a:lumMod val="50000"/>
                      <a:lumOff val="50000"/>
                    </a:schemeClr>
                  </a:solidFill>
                  <a:latin typeface="+mj-ea"/>
                  <a:cs typeface="+mn-ea"/>
                  <a:sym typeface="+mn-lt"/>
                </a:rPr>
                <a:t>14.66</a:t>
              </a:r>
              <a:r>
                <a:rPr lang="zh-CN" altLang="en-US" sz="1400" dirty="0">
                  <a:solidFill>
                    <a:schemeClr val="tx1">
                      <a:lumMod val="50000"/>
                      <a:lumOff val="50000"/>
                    </a:schemeClr>
                  </a:solidFill>
                  <a:latin typeface="+mj-ea"/>
                  <a:cs typeface="+mn-ea"/>
                  <a:sym typeface="+mn-lt"/>
                </a:rPr>
                <a:t>亿元，其中教学仪器设备总值</a:t>
              </a:r>
              <a:r>
                <a:rPr lang="en-US" altLang="zh-CN" sz="1400" dirty="0">
                  <a:solidFill>
                    <a:schemeClr val="tx1">
                      <a:lumMod val="50000"/>
                      <a:lumOff val="50000"/>
                    </a:schemeClr>
                  </a:solidFill>
                  <a:latin typeface="+mj-ea"/>
                  <a:cs typeface="+mn-ea"/>
                  <a:sym typeface="+mn-lt"/>
                </a:rPr>
                <a:t>3.4</a:t>
              </a:r>
              <a:r>
                <a:rPr lang="zh-CN" altLang="en-US" sz="1400" dirty="0">
                  <a:solidFill>
                    <a:schemeClr val="tx1">
                      <a:lumMod val="50000"/>
                      <a:lumOff val="50000"/>
                    </a:schemeClr>
                  </a:solidFill>
                  <a:latin typeface="+mj-ea"/>
                  <a:cs typeface="+mn-ea"/>
                  <a:sym typeface="+mn-lt"/>
                </a:rPr>
                <a:t>亿元。</a:t>
              </a:r>
              <a:r>
                <a:rPr lang="zh-CN" altLang="en-US" sz="1400" dirty="0">
                  <a:solidFill>
                    <a:schemeClr val="tx1">
                      <a:lumMod val="50000"/>
                      <a:lumOff val="50000"/>
                    </a:schemeClr>
                  </a:solidFill>
                  <a:latin typeface="+mj-ea"/>
                  <a:cs typeface="+mn-ea"/>
                </a:rPr>
                <a:t>拥有现代化数字图书馆，图书馆藏书</a:t>
              </a:r>
              <a:r>
                <a:rPr lang="en-US" altLang="zh-CN" sz="1400" dirty="0">
                  <a:solidFill>
                    <a:schemeClr val="tx1">
                      <a:lumMod val="50000"/>
                      <a:lumOff val="50000"/>
                    </a:schemeClr>
                  </a:solidFill>
                  <a:latin typeface="+mj-ea"/>
                  <a:cs typeface="+mn-ea"/>
                </a:rPr>
                <a:t>261.33</a:t>
              </a:r>
              <a:r>
                <a:rPr lang="zh-CN" altLang="en-US" sz="1400" dirty="0">
                  <a:solidFill>
                    <a:schemeClr val="tx1">
                      <a:lumMod val="50000"/>
                      <a:lumOff val="50000"/>
                    </a:schemeClr>
                  </a:solidFill>
                  <a:latin typeface="+mj-ea"/>
                  <a:cs typeface="+mn-ea"/>
                </a:rPr>
                <a:t>万册</a:t>
              </a:r>
              <a:endParaRPr lang="zh-CN" altLang="en-US" sz="1400" dirty="0">
                <a:solidFill>
                  <a:schemeClr val="tx1">
                    <a:lumMod val="50000"/>
                    <a:lumOff val="50000"/>
                  </a:schemeClr>
                </a:solidFill>
                <a:latin typeface="+mj-ea"/>
                <a:cs typeface="+mn-ea"/>
                <a:sym typeface="+mn-lt"/>
              </a:endParaRPr>
            </a:p>
          </p:txBody>
        </p:sp>
      </p:grpSp>
      <p:grpSp>
        <p:nvGrpSpPr>
          <p:cNvPr id="79" name="组合 78">
            <a:extLst>
              <a:ext uri="{FF2B5EF4-FFF2-40B4-BE49-F238E27FC236}">
                <a16:creationId xmlns:a16="http://schemas.microsoft.com/office/drawing/2014/main" id="{7B19EBF0-301C-423B-BCA0-690C2B3CF434}"/>
              </a:ext>
            </a:extLst>
          </p:cNvPr>
          <p:cNvGrpSpPr/>
          <p:nvPr/>
        </p:nvGrpSpPr>
        <p:grpSpPr>
          <a:xfrm>
            <a:off x="8531337" y="1763551"/>
            <a:ext cx="2961227" cy="1166916"/>
            <a:chOff x="1794284" y="1819324"/>
            <a:chExt cx="2961227" cy="1166916"/>
          </a:xfrm>
        </p:grpSpPr>
        <p:sp>
          <p:nvSpPr>
            <p:cNvPr id="80" name="文本框 79">
              <a:extLst>
                <a:ext uri="{FF2B5EF4-FFF2-40B4-BE49-F238E27FC236}">
                  <a16:creationId xmlns:a16="http://schemas.microsoft.com/office/drawing/2014/main" id="{FDB39145-B8EC-4C61-BB40-073C33E4EA34}"/>
                </a:ext>
              </a:extLst>
            </p:cNvPr>
            <p:cNvSpPr txBox="1"/>
            <p:nvPr/>
          </p:nvSpPr>
          <p:spPr>
            <a:xfrm>
              <a:off x="1794284" y="1819324"/>
              <a:ext cx="2470308" cy="353943"/>
            </a:xfrm>
            <a:prstGeom prst="rect">
              <a:avLst/>
            </a:prstGeom>
            <a:noFill/>
          </p:spPr>
          <p:txBody>
            <a:bodyPr wrap="square" lIns="0" tIns="0" rIns="0" rtlCol="0">
              <a:spAutoFit/>
            </a:bodyPr>
            <a:lstStyle/>
            <a:p>
              <a:r>
                <a:rPr lang="zh-CN" altLang="en-US" sz="2000" b="1" dirty="0">
                  <a:gradFill>
                    <a:gsLst>
                      <a:gs pos="0">
                        <a:schemeClr val="accent1"/>
                      </a:gs>
                      <a:gs pos="100000">
                        <a:schemeClr val="accent2"/>
                      </a:gs>
                    </a:gsLst>
                    <a:lin ang="5400000" scaled="1"/>
                  </a:gradFill>
                  <a:cs typeface="+mn-ea"/>
                  <a:sym typeface="+mn-lt"/>
                </a:rPr>
                <a:t>条件优良，设施完备</a:t>
              </a:r>
              <a:endParaRPr lang="zh-CN" altLang="en-US" sz="1000" dirty="0">
                <a:gradFill>
                  <a:gsLst>
                    <a:gs pos="0">
                      <a:schemeClr val="accent1"/>
                    </a:gs>
                    <a:gs pos="100000">
                      <a:schemeClr val="accent2"/>
                    </a:gs>
                  </a:gsLst>
                  <a:lin ang="5400000" scaled="1"/>
                </a:gradFill>
                <a:cs typeface="+mn-ea"/>
                <a:sym typeface="+mn-lt"/>
              </a:endParaRPr>
            </a:p>
          </p:txBody>
        </p:sp>
        <p:sp>
          <p:nvSpPr>
            <p:cNvPr id="81" name="矩形 80">
              <a:extLst>
                <a:ext uri="{FF2B5EF4-FFF2-40B4-BE49-F238E27FC236}">
                  <a16:creationId xmlns:a16="http://schemas.microsoft.com/office/drawing/2014/main" id="{D4905E98-EA43-4FD7-AA2E-288D14C987C3}"/>
                </a:ext>
              </a:extLst>
            </p:cNvPr>
            <p:cNvSpPr/>
            <p:nvPr/>
          </p:nvSpPr>
          <p:spPr>
            <a:xfrm>
              <a:off x="1794284" y="2186406"/>
              <a:ext cx="2961227" cy="799834"/>
            </a:xfrm>
            <a:prstGeom prst="rect">
              <a:avLst/>
            </a:prstGeom>
            <a:noFill/>
          </p:spPr>
          <p:txBody>
            <a:bodyPr wrap="square" lIns="0" tIns="0" rIns="0" rtlCol="0">
              <a:spAutoFit/>
            </a:bodyPr>
            <a:lstStyle/>
            <a:p>
              <a:pPr>
                <a:lnSpc>
                  <a:spcPct val="120000"/>
                </a:lnSpc>
              </a:pPr>
              <a:r>
                <a:rPr lang="zh-CN" altLang="en-US" sz="1400" dirty="0">
                  <a:solidFill>
                    <a:schemeClr val="tx1">
                      <a:lumMod val="50000"/>
                      <a:lumOff val="50000"/>
                    </a:schemeClr>
                  </a:solidFill>
                  <a:latin typeface="+mj-ea"/>
                  <a:cs typeface="+mn-ea"/>
                  <a:sym typeface="+mn-lt"/>
                </a:rPr>
                <a:t>学校固定资产总值</a:t>
              </a:r>
              <a:r>
                <a:rPr lang="en-US" altLang="zh-CN" sz="1400" dirty="0">
                  <a:solidFill>
                    <a:schemeClr val="tx1">
                      <a:lumMod val="50000"/>
                      <a:lumOff val="50000"/>
                    </a:schemeClr>
                  </a:solidFill>
                  <a:latin typeface="+mj-ea"/>
                  <a:cs typeface="+mn-ea"/>
                  <a:sym typeface="+mn-lt"/>
                </a:rPr>
                <a:t>14.66</a:t>
              </a:r>
              <a:r>
                <a:rPr lang="zh-CN" altLang="en-US" sz="1400" dirty="0">
                  <a:solidFill>
                    <a:schemeClr val="tx1">
                      <a:lumMod val="50000"/>
                      <a:lumOff val="50000"/>
                    </a:schemeClr>
                  </a:solidFill>
                  <a:latin typeface="+mj-ea"/>
                  <a:cs typeface="+mn-ea"/>
                  <a:sym typeface="+mn-lt"/>
                </a:rPr>
                <a:t>亿元，其中教学仪器设备总值</a:t>
              </a:r>
              <a:r>
                <a:rPr lang="en-US" altLang="zh-CN" sz="1400" dirty="0">
                  <a:solidFill>
                    <a:schemeClr val="tx1">
                      <a:lumMod val="50000"/>
                      <a:lumOff val="50000"/>
                    </a:schemeClr>
                  </a:solidFill>
                  <a:latin typeface="+mj-ea"/>
                  <a:cs typeface="+mn-ea"/>
                  <a:sym typeface="+mn-lt"/>
                </a:rPr>
                <a:t>3.4</a:t>
              </a:r>
              <a:r>
                <a:rPr lang="zh-CN" altLang="en-US" sz="1400" dirty="0">
                  <a:solidFill>
                    <a:schemeClr val="tx1">
                      <a:lumMod val="50000"/>
                      <a:lumOff val="50000"/>
                    </a:schemeClr>
                  </a:solidFill>
                  <a:latin typeface="+mj-ea"/>
                  <a:cs typeface="+mn-ea"/>
                  <a:sym typeface="+mn-lt"/>
                </a:rPr>
                <a:t>亿元。</a:t>
              </a:r>
              <a:r>
                <a:rPr lang="zh-CN" altLang="en-US" sz="1400" dirty="0">
                  <a:solidFill>
                    <a:schemeClr val="tx1">
                      <a:lumMod val="50000"/>
                      <a:lumOff val="50000"/>
                    </a:schemeClr>
                  </a:solidFill>
                  <a:latin typeface="+mj-ea"/>
                  <a:cs typeface="+mn-ea"/>
                </a:rPr>
                <a:t>拥有现代化数字图书馆，图书馆藏书</a:t>
              </a:r>
              <a:r>
                <a:rPr lang="en-US" altLang="zh-CN" sz="1400" dirty="0">
                  <a:solidFill>
                    <a:schemeClr val="tx1">
                      <a:lumMod val="50000"/>
                      <a:lumOff val="50000"/>
                    </a:schemeClr>
                  </a:solidFill>
                  <a:latin typeface="+mj-ea"/>
                  <a:cs typeface="+mn-ea"/>
                </a:rPr>
                <a:t>261.33</a:t>
              </a:r>
              <a:r>
                <a:rPr lang="zh-CN" altLang="en-US" sz="1400" dirty="0">
                  <a:solidFill>
                    <a:schemeClr val="tx1">
                      <a:lumMod val="50000"/>
                      <a:lumOff val="50000"/>
                    </a:schemeClr>
                  </a:solidFill>
                  <a:latin typeface="+mj-ea"/>
                  <a:cs typeface="+mn-ea"/>
                </a:rPr>
                <a:t>万册</a:t>
              </a:r>
              <a:endParaRPr lang="zh-CN" altLang="en-US" sz="1400" dirty="0">
                <a:solidFill>
                  <a:schemeClr val="tx1">
                    <a:lumMod val="50000"/>
                    <a:lumOff val="50000"/>
                  </a:schemeClr>
                </a:solidFill>
                <a:latin typeface="+mj-ea"/>
                <a:cs typeface="+mn-ea"/>
                <a:sym typeface="+mn-lt"/>
              </a:endParaRPr>
            </a:p>
          </p:txBody>
        </p:sp>
      </p:grpSp>
      <p:grpSp>
        <p:nvGrpSpPr>
          <p:cNvPr id="89" name="组合 88">
            <a:extLst>
              <a:ext uri="{FF2B5EF4-FFF2-40B4-BE49-F238E27FC236}">
                <a16:creationId xmlns:a16="http://schemas.microsoft.com/office/drawing/2014/main" id="{1A26168D-8032-4305-AA79-749BF59DD712}"/>
              </a:ext>
            </a:extLst>
          </p:cNvPr>
          <p:cNvGrpSpPr/>
          <p:nvPr/>
        </p:nvGrpSpPr>
        <p:grpSpPr>
          <a:xfrm>
            <a:off x="8531337" y="3254188"/>
            <a:ext cx="2961227" cy="1166916"/>
            <a:chOff x="1794284" y="1819324"/>
            <a:chExt cx="2961227" cy="1166916"/>
          </a:xfrm>
        </p:grpSpPr>
        <p:sp>
          <p:nvSpPr>
            <p:cNvPr id="90" name="文本框 89">
              <a:extLst>
                <a:ext uri="{FF2B5EF4-FFF2-40B4-BE49-F238E27FC236}">
                  <a16:creationId xmlns:a16="http://schemas.microsoft.com/office/drawing/2014/main" id="{4D42D999-9F99-44AA-8EEE-45FD37FDF76A}"/>
                </a:ext>
              </a:extLst>
            </p:cNvPr>
            <p:cNvSpPr txBox="1"/>
            <p:nvPr/>
          </p:nvSpPr>
          <p:spPr>
            <a:xfrm>
              <a:off x="1794284" y="1819324"/>
              <a:ext cx="2470308" cy="353943"/>
            </a:xfrm>
            <a:prstGeom prst="rect">
              <a:avLst/>
            </a:prstGeom>
            <a:noFill/>
          </p:spPr>
          <p:txBody>
            <a:bodyPr wrap="square" lIns="0" tIns="0" rIns="0" rtlCol="0">
              <a:spAutoFit/>
            </a:bodyPr>
            <a:lstStyle/>
            <a:p>
              <a:r>
                <a:rPr lang="zh-CN" altLang="en-US" sz="2000" b="1" dirty="0">
                  <a:gradFill>
                    <a:gsLst>
                      <a:gs pos="0">
                        <a:schemeClr val="accent1"/>
                      </a:gs>
                      <a:gs pos="100000">
                        <a:schemeClr val="accent2"/>
                      </a:gs>
                    </a:gsLst>
                    <a:lin ang="5400000" scaled="1"/>
                  </a:gradFill>
                  <a:cs typeface="+mn-ea"/>
                  <a:sym typeface="+mn-lt"/>
                </a:rPr>
                <a:t>条件优良，设施完备</a:t>
              </a:r>
              <a:endParaRPr lang="zh-CN" altLang="en-US" sz="1000" dirty="0">
                <a:gradFill>
                  <a:gsLst>
                    <a:gs pos="0">
                      <a:schemeClr val="accent1"/>
                    </a:gs>
                    <a:gs pos="100000">
                      <a:schemeClr val="accent2"/>
                    </a:gs>
                  </a:gsLst>
                  <a:lin ang="5400000" scaled="1"/>
                </a:gradFill>
                <a:cs typeface="+mn-ea"/>
                <a:sym typeface="+mn-lt"/>
              </a:endParaRPr>
            </a:p>
          </p:txBody>
        </p:sp>
        <p:sp>
          <p:nvSpPr>
            <p:cNvPr id="91" name="矩形 90">
              <a:extLst>
                <a:ext uri="{FF2B5EF4-FFF2-40B4-BE49-F238E27FC236}">
                  <a16:creationId xmlns:a16="http://schemas.microsoft.com/office/drawing/2014/main" id="{7C42BB3A-761B-4D0B-B150-5E2105896169}"/>
                </a:ext>
              </a:extLst>
            </p:cNvPr>
            <p:cNvSpPr/>
            <p:nvPr/>
          </p:nvSpPr>
          <p:spPr>
            <a:xfrm>
              <a:off x="1794284" y="2186406"/>
              <a:ext cx="2961227" cy="799834"/>
            </a:xfrm>
            <a:prstGeom prst="rect">
              <a:avLst/>
            </a:prstGeom>
            <a:noFill/>
          </p:spPr>
          <p:txBody>
            <a:bodyPr wrap="square" lIns="0" tIns="0" rIns="0" rtlCol="0">
              <a:spAutoFit/>
            </a:bodyPr>
            <a:lstStyle/>
            <a:p>
              <a:pPr>
                <a:lnSpc>
                  <a:spcPct val="120000"/>
                </a:lnSpc>
              </a:pPr>
              <a:r>
                <a:rPr lang="zh-CN" altLang="en-US" sz="1400" dirty="0">
                  <a:solidFill>
                    <a:schemeClr val="tx1">
                      <a:lumMod val="50000"/>
                      <a:lumOff val="50000"/>
                    </a:schemeClr>
                  </a:solidFill>
                  <a:latin typeface="+mj-ea"/>
                  <a:cs typeface="+mn-ea"/>
                  <a:sym typeface="+mn-lt"/>
                </a:rPr>
                <a:t>学校固定资产总值</a:t>
              </a:r>
              <a:r>
                <a:rPr lang="en-US" altLang="zh-CN" sz="1400" dirty="0">
                  <a:solidFill>
                    <a:schemeClr val="tx1">
                      <a:lumMod val="50000"/>
                      <a:lumOff val="50000"/>
                    </a:schemeClr>
                  </a:solidFill>
                  <a:latin typeface="+mj-ea"/>
                  <a:cs typeface="+mn-ea"/>
                  <a:sym typeface="+mn-lt"/>
                </a:rPr>
                <a:t>14.66</a:t>
              </a:r>
              <a:r>
                <a:rPr lang="zh-CN" altLang="en-US" sz="1400" dirty="0">
                  <a:solidFill>
                    <a:schemeClr val="tx1">
                      <a:lumMod val="50000"/>
                      <a:lumOff val="50000"/>
                    </a:schemeClr>
                  </a:solidFill>
                  <a:latin typeface="+mj-ea"/>
                  <a:cs typeface="+mn-ea"/>
                  <a:sym typeface="+mn-lt"/>
                </a:rPr>
                <a:t>亿元，其中教学仪器设备总值</a:t>
              </a:r>
              <a:r>
                <a:rPr lang="en-US" altLang="zh-CN" sz="1400" dirty="0">
                  <a:solidFill>
                    <a:schemeClr val="tx1">
                      <a:lumMod val="50000"/>
                      <a:lumOff val="50000"/>
                    </a:schemeClr>
                  </a:solidFill>
                  <a:latin typeface="+mj-ea"/>
                  <a:cs typeface="+mn-ea"/>
                  <a:sym typeface="+mn-lt"/>
                </a:rPr>
                <a:t>3.4</a:t>
              </a:r>
              <a:r>
                <a:rPr lang="zh-CN" altLang="en-US" sz="1400" dirty="0">
                  <a:solidFill>
                    <a:schemeClr val="tx1">
                      <a:lumMod val="50000"/>
                      <a:lumOff val="50000"/>
                    </a:schemeClr>
                  </a:solidFill>
                  <a:latin typeface="+mj-ea"/>
                  <a:cs typeface="+mn-ea"/>
                  <a:sym typeface="+mn-lt"/>
                </a:rPr>
                <a:t>亿元。</a:t>
              </a:r>
              <a:r>
                <a:rPr lang="zh-CN" altLang="en-US" sz="1400" dirty="0">
                  <a:solidFill>
                    <a:schemeClr val="tx1">
                      <a:lumMod val="50000"/>
                      <a:lumOff val="50000"/>
                    </a:schemeClr>
                  </a:solidFill>
                  <a:latin typeface="+mj-ea"/>
                  <a:cs typeface="+mn-ea"/>
                </a:rPr>
                <a:t>拥有现代化数字图书馆，图书馆藏书</a:t>
              </a:r>
              <a:r>
                <a:rPr lang="en-US" altLang="zh-CN" sz="1400" dirty="0">
                  <a:solidFill>
                    <a:schemeClr val="tx1">
                      <a:lumMod val="50000"/>
                      <a:lumOff val="50000"/>
                    </a:schemeClr>
                  </a:solidFill>
                  <a:latin typeface="+mj-ea"/>
                  <a:cs typeface="+mn-ea"/>
                </a:rPr>
                <a:t>261.33</a:t>
              </a:r>
              <a:r>
                <a:rPr lang="zh-CN" altLang="en-US" sz="1400" dirty="0">
                  <a:solidFill>
                    <a:schemeClr val="tx1">
                      <a:lumMod val="50000"/>
                      <a:lumOff val="50000"/>
                    </a:schemeClr>
                  </a:solidFill>
                  <a:latin typeface="+mj-ea"/>
                  <a:cs typeface="+mn-ea"/>
                </a:rPr>
                <a:t>万册</a:t>
              </a:r>
              <a:endParaRPr lang="zh-CN" altLang="en-US" sz="1400" dirty="0">
                <a:solidFill>
                  <a:schemeClr val="tx1">
                    <a:lumMod val="50000"/>
                    <a:lumOff val="50000"/>
                  </a:schemeClr>
                </a:solidFill>
                <a:latin typeface="+mj-ea"/>
                <a:cs typeface="+mn-ea"/>
                <a:sym typeface="+mn-lt"/>
              </a:endParaRPr>
            </a:p>
          </p:txBody>
        </p:sp>
      </p:grpSp>
      <p:grpSp>
        <p:nvGrpSpPr>
          <p:cNvPr id="92" name="组合 91">
            <a:extLst>
              <a:ext uri="{FF2B5EF4-FFF2-40B4-BE49-F238E27FC236}">
                <a16:creationId xmlns:a16="http://schemas.microsoft.com/office/drawing/2014/main" id="{D1059BCF-AA6E-4A8C-8B97-A02B26784F5C}"/>
              </a:ext>
            </a:extLst>
          </p:cNvPr>
          <p:cNvGrpSpPr/>
          <p:nvPr/>
        </p:nvGrpSpPr>
        <p:grpSpPr>
          <a:xfrm>
            <a:off x="8531337" y="4782146"/>
            <a:ext cx="2961227" cy="1166916"/>
            <a:chOff x="1794284" y="1819324"/>
            <a:chExt cx="2961227" cy="1166916"/>
          </a:xfrm>
        </p:grpSpPr>
        <p:sp>
          <p:nvSpPr>
            <p:cNvPr id="93" name="文本框 92">
              <a:extLst>
                <a:ext uri="{FF2B5EF4-FFF2-40B4-BE49-F238E27FC236}">
                  <a16:creationId xmlns:a16="http://schemas.microsoft.com/office/drawing/2014/main" id="{4743D280-9AB6-4062-A310-766738B3BEA2}"/>
                </a:ext>
              </a:extLst>
            </p:cNvPr>
            <p:cNvSpPr txBox="1"/>
            <p:nvPr/>
          </p:nvSpPr>
          <p:spPr>
            <a:xfrm>
              <a:off x="1794284" y="1819324"/>
              <a:ext cx="2470308" cy="353943"/>
            </a:xfrm>
            <a:prstGeom prst="rect">
              <a:avLst/>
            </a:prstGeom>
            <a:noFill/>
          </p:spPr>
          <p:txBody>
            <a:bodyPr wrap="square" lIns="0" tIns="0" rIns="0" rtlCol="0">
              <a:spAutoFit/>
            </a:bodyPr>
            <a:lstStyle/>
            <a:p>
              <a:r>
                <a:rPr lang="zh-CN" altLang="en-US" sz="2000" b="1" dirty="0">
                  <a:gradFill>
                    <a:gsLst>
                      <a:gs pos="0">
                        <a:schemeClr val="accent1"/>
                      </a:gs>
                      <a:gs pos="100000">
                        <a:schemeClr val="accent2"/>
                      </a:gs>
                    </a:gsLst>
                    <a:lin ang="5400000" scaled="1"/>
                  </a:gradFill>
                  <a:cs typeface="+mn-ea"/>
                  <a:sym typeface="+mn-lt"/>
                </a:rPr>
                <a:t>条件优良，设施完备</a:t>
              </a:r>
              <a:endParaRPr lang="zh-CN" altLang="en-US" sz="1000" dirty="0">
                <a:gradFill>
                  <a:gsLst>
                    <a:gs pos="0">
                      <a:schemeClr val="accent1"/>
                    </a:gs>
                    <a:gs pos="100000">
                      <a:schemeClr val="accent2"/>
                    </a:gs>
                  </a:gsLst>
                  <a:lin ang="5400000" scaled="1"/>
                </a:gradFill>
                <a:cs typeface="+mn-ea"/>
                <a:sym typeface="+mn-lt"/>
              </a:endParaRPr>
            </a:p>
          </p:txBody>
        </p:sp>
        <p:sp>
          <p:nvSpPr>
            <p:cNvPr id="94" name="矩形 93">
              <a:extLst>
                <a:ext uri="{FF2B5EF4-FFF2-40B4-BE49-F238E27FC236}">
                  <a16:creationId xmlns:a16="http://schemas.microsoft.com/office/drawing/2014/main" id="{23876E55-F07D-401B-9F90-3A87FC0C4E82}"/>
                </a:ext>
              </a:extLst>
            </p:cNvPr>
            <p:cNvSpPr/>
            <p:nvPr/>
          </p:nvSpPr>
          <p:spPr>
            <a:xfrm>
              <a:off x="1794284" y="2186406"/>
              <a:ext cx="2961227" cy="799834"/>
            </a:xfrm>
            <a:prstGeom prst="rect">
              <a:avLst/>
            </a:prstGeom>
            <a:noFill/>
          </p:spPr>
          <p:txBody>
            <a:bodyPr wrap="square" lIns="0" tIns="0" rIns="0" rtlCol="0">
              <a:spAutoFit/>
            </a:bodyPr>
            <a:lstStyle/>
            <a:p>
              <a:pPr>
                <a:lnSpc>
                  <a:spcPct val="120000"/>
                </a:lnSpc>
              </a:pPr>
              <a:r>
                <a:rPr lang="zh-CN" altLang="en-US" sz="1400" dirty="0">
                  <a:solidFill>
                    <a:schemeClr val="tx1">
                      <a:lumMod val="50000"/>
                      <a:lumOff val="50000"/>
                    </a:schemeClr>
                  </a:solidFill>
                  <a:latin typeface="+mj-ea"/>
                  <a:cs typeface="+mn-ea"/>
                  <a:sym typeface="+mn-lt"/>
                </a:rPr>
                <a:t>学校固定资产总值</a:t>
              </a:r>
              <a:r>
                <a:rPr lang="en-US" altLang="zh-CN" sz="1400" dirty="0">
                  <a:solidFill>
                    <a:schemeClr val="tx1">
                      <a:lumMod val="50000"/>
                      <a:lumOff val="50000"/>
                    </a:schemeClr>
                  </a:solidFill>
                  <a:latin typeface="+mj-ea"/>
                  <a:cs typeface="+mn-ea"/>
                  <a:sym typeface="+mn-lt"/>
                </a:rPr>
                <a:t>14.66</a:t>
              </a:r>
              <a:r>
                <a:rPr lang="zh-CN" altLang="en-US" sz="1400" dirty="0">
                  <a:solidFill>
                    <a:schemeClr val="tx1">
                      <a:lumMod val="50000"/>
                      <a:lumOff val="50000"/>
                    </a:schemeClr>
                  </a:solidFill>
                  <a:latin typeface="+mj-ea"/>
                  <a:cs typeface="+mn-ea"/>
                  <a:sym typeface="+mn-lt"/>
                </a:rPr>
                <a:t>亿元，其中教学仪器设备总值</a:t>
              </a:r>
              <a:r>
                <a:rPr lang="en-US" altLang="zh-CN" sz="1400" dirty="0">
                  <a:solidFill>
                    <a:schemeClr val="tx1">
                      <a:lumMod val="50000"/>
                      <a:lumOff val="50000"/>
                    </a:schemeClr>
                  </a:solidFill>
                  <a:latin typeface="+mj-ea"/>
                  <a:cs typeface="+mn-ea"/>
                  <a:sym typeface="+mn-lt"/>
                </a:rPr>
                <a:t>3.4</a:t>
              </a:r>
              <a:r>
                <a:rPr lang="zh-CN" altLang="en-US" sz="1400" dirty="0">
                  <a:solidFill>
                    <a:schemeClr val="tx1">
                      <a:lumMod val="50000"/>
                      <a:lumOff val="50000"/>
                    </a:schemeClr>
                  </a:solidFill>
                  <a:latin typeface="+mj-ea"/>
                  <a:cs typeface="+mn-ea"/>
                  <a:sym typeface="+mn-lt"/>
                </a:rPr>
                <a:t>亿元。</a:t>
              </a:r>
              <a:r>
                <a:rPr lang="zh-CN" altLang="en-US" sz="1400" dirty="0">
                  <a:solidFill>
                    <a:schemeClr val="tx1">
                      <a:lumMod val="50000"/>
                      <a:lumOff val="50000"/>
                    </a:schemeClr>
                  </a:solidFill>
                  <a:latin typeface="+mj-ea"/>
                  <a:cs typeface="+mn-ea"/>
                </a:rPr>
                <a:t>拥有现代化数字图书馆，图书馆藏书</a:t>
              </a:r>
              <a:r>
                <a:rPr lang="en-US" altLang="zh-CN" sz="1400" dirty="0">
                  <a:solidFill>
                    <a:schemeClr val="tx1">
                      <a:lumMod val="50000"/>
                      <a:lumOff val="50000"/>
                    </a:schemeClr>
                  </a:solidFill>
                  <a:latin typeface="+mj-ea"/>
                  <a:cs typeface="+mn-ea"/>
                </a:rPr>
                <a:t>261.33</a:t>
              </a:r>
              <a:r>
                <a:rPr lang="zh-CN" altLang="en-US" sz="1400" dirty="0">
                  <a:solidFill>
                    <a:schemeClr val="tx1">
                      <a:lumMod val="50000"/>
                      <a:lumOff val="50000"/>
                    </a:schemeClr>
                  </a:solidFill>
                  <a:latin typeface="+mj-ea"/>
                  <a:cs typeface="+mn-ea"/>
                </a:rPr>
                <a:t>万册</a:t>
              </a:r>
              <a:endParaRPr lang="zh-CN" altLang="en-US" sz="1400" dirty="0">
                <a:solidFill>
                  <a:schemeClr val="tx1">
                    <a:lumMod val="50000"/>
                    <a:lumOff val="50000"/>
                  </a:schemeClr>
                </a:solidFill>
                <a:latin typeface="+mj-ea"/>
                <a:cs typeface="+mn-ea"/>
                <a:sym typeface="+mn-lt"/>
              </a:endParaRPr>
            </a:p>
          </p:txBody>
        </p:sp>
      </p:grpSp>
      <p:grpSp>
        <p:nvGrpSpPr>
          <p:cNvPr id="97" name="组合 96">
            <a:extLst>
              <a:ext uri="{FF2B5EF4-FFF2-40B4-BE49-F238E27FC236}">
                <a16:creationId xmlns:a16="http://schemas.microsoft.com/office/drawing/2014/main" id="{45B025D5-93F7-44F5-91B4-2EB098246ABB}"/>
              </a:ext>
            </a:extLst>
          </p:cNvPr>
          <p:cNvGrpSpPr/>
          <p:nvPr/>
        </p:nvGrpSpPr>
        <p:grpSpPr>
          <a:xfrm>
            <a:off x="3634791" y="2191996"/>
            <a:ext cx="4854555" cy="2679594"/>
            <a:chOff x="3634791" y="2191996"/>
            <a:chExt cx="4854555" cy="2679594"/>
          </a:xfrm>
        </p:grpSpPr>
        <p:pic>
          <p:nvPicPr>
            <p:cNvPr id="66" name="图片 65">
              <a:extLst>
                <a:ext uri="{FF2B5EF4-FFF2-40B4-BE49-F238E27FC236}">
                  <a16:creationId xmlns:a16="http://schemas.microsoft.com/office/drawing/2014/main" id="{5C3E0690-2CFA-44B1-9DDC-E5D45F81C18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082158" y="2703916"/>
              <a:ext cx="2027684" cy="2027684"/>
            </a:xfrm>
            <a:prstGeom prst="ellipse">
              <a:avLst/>
            </a:prstGeom>
            <a:ln w="25400">
              <a:solidFill>
                <a:schemeClr val="accent2"/>
              </a:solidFill>
            </a:ln>
          </p:spPr>
        </p:pic>
        <p:cxnSp>
          <p:nvCxnSpPr>
            <p:cNvPr id="21" name="直接连接符 20">
              <a:extLst>
                <a:ext uri="{FF2B5EF4-FFF2-40B4-BE49-F238E27FC236}">
                  <a16:creationId xmlns:a16="http://schemas.microsoft.com/office/drawing/2014/main" id="{949E8BE1-6639-4BE7-8F4F-11AB92C85FEA}"/>
                </a:ext>
              </a:extLst>
            </p:cNvPr>
            <p:cNvCxnSpPr>
              <a:cxnSpLocks/>
            </p:cNvCxnSpPr>
            <p:nvPr/>
          </p:nvCxnSpPr>
          <p:spPr>
            <a:xfrm>
              <a:off x="7268970" y="3717758"/>
              <a:ext cx="1074186" cy="0"/>
            </a:xfrm>
            <a:prstGeom prst="line">
              <a:avLst/>
            </a:prstGeom>
            <a:ln w="15875">
              <a:gradFill>
                <a:gsLst>
                  <a:gs pos="0">
                    <a:schemeClr val="accent1"/>
                  </a:gs>
                  <a:gs pos="100000">
                    <a:schemeClr val="accent2"/>
                  </a:gs>
                </a:gsLst>
                <a:lin ang="5400000" scaled="1"/>
              </a:gra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142E4D7-1097-4278-B850-88D3148AC9D4}"/>
                </a:ext>
              </a:extLst>
            </p:cNvPr>
            <p:cNvCxnSpPr>
              <a:cxnSpLocks/>
            </p:cNvCxnSpPr>
            <p:nvPr/>
          </p:nvCxnSpPr>
          <p:spPr>
            <a:xfrm>
              <a:off x="3864034" y="3717758"/>
              <a:ext cx="1074186" cy="0"/>
            </a:xfrm>
            <a:prstGeom prst="line">
              <a:avLst/>
            </a:prstGeom>
            <a:ln w="15875">
              <a:gradFill>
                <a:gsLst>
                  <a:gs pos="0">
                    <a:schemeClr val="accent1"/>
                  </a:gs>
                  <a:gs pos="100000">
                    <a:schemeClr val="accent2"/>
                  </a:gs>
                </a:gsLst>
                <a:lin ang="5400000" scaled="1"/>
              </a:gra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EDC10DF-7A57-404E-ACA2-BEA65F3EC957}"/>
                </a:ext>
              </a:extLst>
            </p:cNvPr>
            <p:cNvCxnSpPr>
              <a:cxnSpLocks/>
            </p:cNvCxnSpPr>
            <p:nvPr/>
          </p:nvCxnSpPr>
          <p:spPr>
            <a:xfrm rot="1800000">
              <a:off x="4147326" y="2728730"/>
              <a:ext cx="1074186" cy="0"/>
            </a:xfrm>
            <a:prstGeom prst="line">
              <a:avLst/>
            </a:prstGeom>
            <a:ln w="15875">
              <a:gradFill>
                <a:gsLst>
                  <a:gs pos="0">
                    <a:schemeClr val="accent1"/>
                  </a:gs>
                  <a:gs pos="100000">
                    <a:schemeClr val="accent2"/>
                  </a:gs>
                </a:gsLst>
                <a:lin ang="5400000" scaled="1"/>
              </a:gra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0CE48EC-8899-4962-8C83-F61566E63BB5}"/>
                </a:ext>
              </a:extLst>
            </p:cNvPr>
            <p:cNvCxnSpPr>
              <a:cxnSpLocks/>
            </p:cNvCxnSpPr>
            <p:nvPr/>
          </p:nvCxnSpPr>
          <p:spPr>
            <a:xfrm rot="19800000" flipV="1">
              <a:off x="4143984" y="4706785"/>
              <a:ext cx="1074186" cy="0"/>
            </a:xfrm>
            <a:prstGeom prst="line">
              <a:avLst/>
            </a:prstGeom>
            <a:ln w="15875">
              <a:gradFill>
                <a:gsLst>
                  <a:gs pos="0">
                    <a:schemeClr val="accent1"/>
                  </a:gs>
                  <a:gs pos="100000">
                    <a:schemeClr val="accent2"/>
                  </a:gs>
                </a:gsLst>
                <a:lin ang="5400000" scaled="1"/>
              </a:gra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176D077-80FC-4CBF-86E1-7BAC29514C35}"/>
                </a:ext>
              </a:extLst>
            </p:cNvPr>
            <p:cNvCxnSpPr>
              <a:cxnSpLocks/>
            </p:cNvCxnSpPr>
            <p:nvPr/>
          </p:nvCxnSpPr>
          <p:spPr>
            <a:xfrm rot="19800000" flipH="1">
              <a:off x="6970489" y="2728731"/>
              <a:ext cx="1074186" cy="0"/>
            </a:xfrm>
            <a:prstGeom prst="line">
              <a:avLst/>
            </a:prstGeom>
            <a:ln w="15875">
              <a:gradFill>
                <a:gsLst>
                  <a:gs pos="0">
                    <a:schemeClr val="accent1"/>
                  </a:gs>
                  <a:gs pos="100000">
                    <a:schemeClr val="accent2"/>
                  </a:gs>
                </a:gsLst>
                <a:lin ang="5400000" scaled="1"/>
              </a:gra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9E65E85-AA8C-4F08-84DA-220B5CC2A908}"/>
                </a:ext>
              </a:extLst>
            </p:cNvPr>
            <p:cNvCxnSpPr>
              <a:cxnSpLocks/>
            </p:cNvCxnSpPr>
            <p:nvPr/>
          </p:nvCxnSpPr>
          <p:spPr>
            <a:xfrm rot="1800000" flipH="1" flipV="1">
              <a:off x="6964129" y="4706788"/>
              <a:ext cx="1074186" cy="0"/>
            </a:xfrm>
            <a:prstGeom prst="line">
              <a:avLst/>
            </a:prstGeom>
            <a:ln w="15875">
              <a:gradFill>
                <a:gsLst>
                  <a:gs pos="0">
                    <a:schemeClr val="accent1"/>
                  </a:gs>
                  <a:gs pos="100000">
                    <a:schemeClr val="accent2"/>
                  </a:gs>
                </a:gsLst>
                <a:lin ang="5400000" scaled="1"/>
              </a:gradFill>
              <a:headEnd type="oval"/>
              <a:tailEnd type="oval"/>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D7037F9E-9857-432C-838B-90350A3133CF}"/>
                </a:ext>
              </a:extLst>
            </p:cNvPr>
            <p:cNvSpPr/>
            <p:nvPr/>
          </p:nvSpPr>
          <p:spPr>
            <a:xfrm rot="1958309">
              <a:off x="4058417" y="2191996"/>
              <a:ext cx="1511423" cy="677108"/>
            </a:xfrm>
            <a:prstGeom prst="rect">
              <a:avLst/>
            </a:prstGeom>
            <a:noFill/>
          </p:spPr>
          <p:txBody>
            <a:bodyPr wrap="square" lIns="0" tIns="0" rIns="0" bIns="0" rtlCol="0">
              <a:spAutoFit/>
            </a:bodyPr>
            <a:lstStyle/>
            <a:p>
              <a:pPr algn="ctr"/>
              <a:r>
                <a:rPr lang="en-US" altLang="zh-CN" sz="4400" b="1" i="1" dirty="0">
                  <a:gradFill flip="none" rotWithShape="1">
                    <a:gsLst>
                      <a:gs pos="22000">
                        <a:schemeClr val="accent1">
                          <a:alpha val="0"/>
                        </a:schemeClr>
                      </a:gs>
                      <a:gs pos="99000">
                        <a:schemeClr val="accent2">
                          <a:alpha val="82000"/>
                        </a:schemeClr>
                      </a:gs>
                    </a:gsLst>
                    <a:lin ang="16200000" scaled="1"/>
                    <a:tileRect/>
                  </a:gradFill>
                  <a:cs typeface="+mn-ea"/>
                </a:rPr>
                <a:t>01</a:t>
              </a:r>
              <a:endParaRPr lang="zh-CN" altLang="en-US" sz="4400" b="1" i="1" dirty="0">
                <a:gradFill flip="none" rotWithShape="1">
                  <a:gsLst>
                    <a:gs pos="22000">
                      <a:schemeClr val="accent1">
                        <a:alpha val="0"/>
                      </a:schemeClr>
                    </a:gs>
                    <a:gs pos="99000">
                      <a:schemeClr val="accent2">
                        <a:alpha val="82000"/>
                      </a:schemeClr>
                    </a:gs>
                  </a:gsLst>
                  <a:lin ang="16200000" scaled="1"/>
                  <a:tileRect/>
                </a:gradFill>
                <a:cs typeface="+mn-ea"/>
              </a:endParaRPr>
            </a:p>
          </p:txBody>
        </p:sp>
        <p:sp>
          <p:nvSpPr>
            <p:cNvPr id="107" name="矩形 106">
              <a:extLst>
                <a:ext uri="{FF2B5EF4-FFF2-40B4-BE49-F238E27FC236}">
                  <a16:creationId xmlns:a16="http://schemas.microsoft.com/office/drawing/2014/main" id="{517EF34A-DF1D-4166-AB5C-17FCD2B5C0AC}"/>
                </a:ext>
              </a:extLst>
            </p:cNvPr>
            <p:cNvSpPr/>
            <p:nvPr/>
          </p:nvSpPr>
          <p:spPr>
            <a:xfrm>
              <a:off x="3634791" y="3090446"/>
              <a:ext cx="1511423" cy="677108"/>
            </a:xfrm>
            <a:prstGeom prst="rect">
              <a:avLst/>
            </a:prstGeom>
            <a:noFill/>
          </p:spPr>
          <p:txBody>
            <a:bodyPr wrap="square" lIns="0" tIns="0" rIns="0" bIns="0" rtlCol="0">
              <a:spAutoFit/>
            </a:bodyPr>
            <a:lstStyle/>
            <a:p>
              <a:pPr algn="ctr"/>
              <a:r>
                <a:rPr lang="en-US" altLang="zh-CN" sz="4400" b="1" i="1" dirty="0">
                  <a:gradFill flip="none" rotWithShape="1">
                    <a:gsLst>
                      <a:gs pos="22000">
                        <a:schemeClr val="accent1">
                          <a:alpha val="0"/>
                        </a:schemeClr>
                      </a:gs>
                      <a:gs pos="99000">
                        <a:schemeClr val="accent2">
                          <a:alpha val="82000"/>
                        </a:schemeClr>
                      </a:gs>
                    </a:gsLst>
                    <a:lin ang="16200000" scaled="1"/>
                    <a:tileRect/>
                  </a:gradFill>
                  <a:cs typeface="+mn-ea"/>
                </a:rPr>
                <a:t>03</a:t>
              </a:r>
              <a:endParaRPr lang="zh-CN" altLang="en-US" sz="4400" b="1" i="1" dirty="0">
                <a:gradFill flip="none" rotWithShape="1">
                  <a:gsLst>
                    <a:gs pos="22000">
                      <a:schemeClr val="accent1">
                        <a:alpha val="0"/>
                      </a:schemeClr>
                    </a:gs>
                    <a:gs pos="99000">
                      <a:schemeClr val="accent2">
                        <a:alpha val="82000"/>
                      </a:schemeClr>
                    </a:gs>
                  </a:gsLst>
                  <a:lin ang="16200000" scaled="1"/>
                  <a:tileRect/>
                </a:gradFill>
                <a:cs typeface="+mn-ea"/>
              </a:endParaRPr>
            </a:p>
          </p:txBody>
        </p:sp>
        <p:sp>
          <p:nvSpPr>
            <p:cNvPr id="108" name="矩形 107">
              <a:extLst>
                <a:ext uri="{FF2B5EF4-FFF2-40B4-BE49-F238E27FC236}">
                  <a16:creationId xmlns:a16="http://schemas.microsoft.com/office/drawing/2014/main" id="{C83B78DE-9BDD-457E-B4E5-7646E891E442}"/>
                </a:ext>
              </a:extLst>
            </p:cNvPr>
            <p:cNvSpPr/>
            <p:nvPr/>
          </p:nvSpPr>
          <p:spPr>
            <a:xfrm rot="19728386">
              <a:off x="3732429" y="4194482"/>
              <a:ext cx="1511423" cy="677108"/>
            </a:xfrm>
            <a:prstGeom prst="rect">
              <a:avLst/>
            </a:prstGeom>
            <a:noFill/>
          </p:spPr>
          <p:txBody>
            <a:bodyPr wrap="square" lIns="0" tIns="0" rIns="0" bIns="0" rtlCol="0">
              <a:spAutoFit/>
            </a:bodyPr>
            <a:lstStyle/>
            <a:p>
              <a:pPr algn="ctr"/>
              <a:r>
                <a:rPr lang="en-US" altLang="zh-CN" sz="4400" b="1" i="1" dirty="0">
                  <a:gradFill flip="none" rotWithShape="1">
                    <a:gsLst>
                      <a:gs pos="22000">
                        <a:schemeClr val="accent1">
                          <a:alpha val="0"/>
                        </a:schemeClr>
                      </a:gs>
                      <a:gs pos="99000">
                        <a:schemeClr val="accent2">
                          <a:alpha val="82000"/>
                        </a:schemeClr>
                      </a:gs>
                    </a:gsLst>
                    <a:lin ang="16200000" scaled="1"/>
                    <a:tileRect/>
                  </a:gradFill>
                  <a:cs typeface="+mn-ea"/>
                </a:rPr>
                <a:t>05</a:t>
              </a:r>
              <a:endParaRPr lang="zh-CN" altLang="en-US" sz="4400" b="1" i="1" dirty="0">
                <a:gradFill flip="none" rotWithShape="1">
                  <a:gsLst>
                    <a:gs pos="22000">
                      <a:schemeClr val="accent1">
                        <a:alpha val="0"/>
                      </a:schemeClr>
                    </a:gs>
                    <a:gs pos="99000">
                      <a:schemeClr val="accent2">
                        <a:alpha val="82000"/>
                      </a:schemeClr>
                    </a:gs>
                  </a:gsLst>
                  <a:lin ang="16200000" scaled="1"/>
                  <a:tileRect/>
                </a:gradFill>
                <a:cs typeface="+mn-ea"/>
              </a:endParaRPr>
            </a:p>
          </p:txBody>
        </p:sp>
        <p:sp>
          <p:nvSpPr>
            <p:cNvPr id="109" name="矩形 108">
              <a:extLst>
                <a:ext uri="{FF2B5EF4-FFF2-40B4-BE49-F238E27FC236}">
                  <a16:creationId xmlns:a16="http://schemas.microsoft.com/office/drawing/2014/main" id="{644F7F91-E7CA-418A-A319-911A82B10E5A}"/>
                </a:ext>
              </a:extLst>
            </p:cNvPr>
            <p:cNvSpPr/>
            <p:nvPr/>
          </p:nvSpPr>
          <p:spPr>
            <a:xfrm rot="19962836">
              <a:off x="6562152" y="2237347"/>
              <a:ext cx="1511423" cy="677108"/>
            </a:xfrm>
            <a:prstGeom prst="rect">
              <a:avLst/>
            </a:prstGeom>
            <a:noFill/>
          </p:spPr>
          <p:txBody>
            <a:bodyPr wrap="square" lIns="0" tIns="0" rIns="0" bIns="0" rtlCol="0">
              <a:spAutoFit/>
            </a:bodyPr>
            <a:lstStyle/>
            <a:p>
              <a:pPr algn="ctr"/>
              <a:r>
                <a:rPr lang="en-US" altLang="zh-CN" sz="4400" b="1" i="1" dirty="0">
                  <a:gradFill flip="none" rotWithShape="1">
                    <a:gsLst>
                      <a:gs pos="22000">
                        <a:schemeClr val="accent1">
                          <a:alpha val="0"/>
                        </a:schemeClr>
                      </a:gs>
                      <a:gs pos="99000">
                        <a:schemeClr val="accent2">
                          <a:alpha val="82000"/>
                        </a:schemeClr>
                      </a:gs>
                    </a:gsLst>
                    <a:lin ang="16200000" scaled="1"/>
                    <a:tileRect/>
                  </a:gradFill>
                  <a:cs typeface="+mn-ea"/>
                </a:rPr>
                <a:t>02</a:t>
              </a:r>
              <a:endParaRPr lang="zh-CN" altLang="en-US" sz="4400" b="1" i="1" dirty="0">
                <a:gradFill flip="none" rotWithShape="1">
                  <a:gsLst>
                    <a:gs pos="22000">
                      <a:schemeClr val="accent1">
                        <a:alpha val="0"/>
                      </a:schemeClr>
                    </a:gs>
                    <a:gs pos="99000">
                      <a:schemeClr val="accent2">
                        <a:alpha val="82000"/>
                      </a:schemeClr>
                    </a:gs>
                  </a:gsLst>
                  <a:lin ang="16200000" scaled="1"/>
                  <a:tileRect/>
                </a:gradFill>
                <a:cs typeface="+mn-ea"/>
              </a:endParaRPr>
            </a:p>
          </p:txBody>
        </p:sp>
        <p:sp>
          <p:nvSpPr>
            <p:cNvPr id="110" name="矩形 109">
              <a:extLst>
                <a:ext uri="{FF2B5EF4-FFF2-40B4-BE49-F238E27FC236}">
                  <a16:creationId xmlns:a16="http://schemas.microsoft.com/office/drawing/2014/main" id="{71F05BA6-799B-4FCD-8636-4D4F86FC0BA9}"/>
                </a:ext>
              </a:extLst>
            </p:cNvPr>
            <p:cNvSpPr/>
            <p:nvPr/>
          </p:nvSpPr>
          <p:spPr>
            <a:xfrm>
              <a:off x="6977923" y="3095070"/>
              <a:ext cx="1511423" cy="677108"/>
            </a:xfrm>
            <a:prstGeom prst="rect">
              <a:avLst/>
            </a:prstGeom>
            <a:noFill/>
          </p:spPr>
          <p:txBody>
            <a:bodyPr wrap="square" lIns="0" tIns="0" rIns="0" bIns="0" rtlCol="0">
              <a:spAutoFit/>
            </a:bodyPr>
            <a:lstStyle/>
            <a:p>
              <a:pPr algn="ctr"/>
              <a:r>
                <a:rPr lang="en-US" altLang="zh-CN" sz="4400" b="1" i="1" dirty="0">
                  <a:gradFill flip="none" rotWithShape="1">
                    <a:gsLst>
                      <a:gs pos="22000">
                        <a:schemeClr val="accent1">
                          <a:alpha val="0"/>
                        </a:schemeClr>
                      </a:gs>
                      <a:gs pos="99000">
                        <a:schemeClr val="accent2">
                          <a:alpha val="82000"/>
                        </a:schemeClr>
                      </a:gs>
                    </a:gsLst>
                    <a:lin ang="16200000" scaled="1"/>
                    <a:tileRect/>
                  </a:gradFill>
                  <a:cs typeface="+mn-ea"/>
                </a:rPr>
                <a:t>04</a:t>
              </a:r>
              <a:endParaRPr lang="zh-CN" altLang="en-US" sz="4400" b="1" i="1" dirty="0">
                <a:gradFill flip="none" rotWithShape="1">
                  <a:gsLst>
                    <a:gs pos="22000">
                      <a:schemeClr val="accent1">
                        <a:alpha val="0"/>
                      </a:schemeClr>
                    </a:gs>
                    <a:gs pos="99000">
                      <a:schemeClr val="accent2">
                        <a:alpha val="82000"/>
                      </a:schemeClr>
                    </a:gs>
                  </a:gsLst>
                  <a:lin ang="16200000" scaled="1"/>
                  <a:tileRect/>
                </a:gradFill>
                <a:cs typeface="+mn-ea"/>
              </a:endParaRPr>
            </a:p>
          </p:txBody>
        </p:sp>
        <p:sp>
          <p:nvSpPr>
            <p:cNvPr id="111" name="矩形 110">
              <a:extLst>
                <a:ext uri="{FF2B5EF4-FFF2-40B4-BE49-F238E27FC236}">
                  <a16:creationId xmlns:a16="http://schemas.microsoft.com/office/drawing/2014/main" id="{557905FC-8645-494A-A454-BE993372EDD4}"/>
                </a:ext>
              </a:extLst>
            </p:cNvPr>
            <p:cNvSpPr/>
            <p:nvPr/>
          </p:nvSpPr>
          <p:spPr>
            <a:xfrm rot="1855921">
              <a:off x="6885688" y="4099684"/>
              <a:ext cx="1511423" cy="677108"/>
            </a:xfrm>
            <a:prstGeom prst="rect">
              <a:avLst/>
            </a:prstGeom>
            <a:noFill/>
          </p:spPr>
          <p:txBody>
            <a:bodyPr wrap="square" lIns="0" tIns="0" rIns="0" bIns="0" rtlCol="0">
              <a:spAutoFit/>
            </a:bodyPr>
            <a:lstStyle/>
            <a:p>
              <a:pPr algn="ctr"/>
              <a:r>
                <a:rPr lang="en-US" altLang="zh-CN" sz="4400" b="1" i="1" dirty="0">
                  <a:gradFill flip="none" rotWithShape="1">
                    <a:gsLst>
                      <a:gs pos="22000">
                        <a:schemeClr val="accent1">
                          <a:alpha val="0"/>
                        </a:schemeClr>
                      </a:gs>
                      <a:gs pos="99000">
                        <a:schemeClr val="accent2">
                          <a:alpha val="82000"/>
                        </a:schemeClr>
                      </a:gs>
                    </a:gsLst>
                    <a:lin ang="16200000" scaled="1"/>
                    <a:tileRect/>
                  </a:gradFill>
                  <a:cs typeface="+mn-ea"/>
                </a:rPr>
                <a:t>06</a:t>
              </a:r>
              <a:endParaRPr lang="zh-CN" altLang="en-US" sz="4400" b="1" i="1" dirty="0">
                <a:gradFill flip="none" rotWithShape="1">
                  <a:gsLst>
                    <a:gs pos="22000">
                      <a:schemeClr val="accent1">
                        <a:alpha val="0"/>
                      </a:schemeClr>
                    </a:gs>
                    <a:gs pos="99000">
                      <a:schemeClr val="accent2">
                        <a:alpha val="82000"/>
                      </a:schemeClr>
                    </a:gs>
                  </a:gsLst>
                  <a:lin ang="16200000" scaled="1"/>
                  <a:tileRect/>
                </a:gradFill>
                <a:cs typeface="+mn-ea"/>
              </a:endParaRPr>
            </a:p>
          </p:txBody>
        </p:sp>
      </p:grpSp>
      <p:sp>
        <p:nvSpPr>
          <p:cNvPr id="112" name="文本框 111">
            <a:extLst>
              <a:ext uri="{FF2B5EF4-FFF2-40B4-BE49-F238E27FC236}">
                <a16:creationId xmlns:a16="http://schemas.microsoft.com/office/drawing/2014/main" id="{F96B590D-7EFC-4520-A110-D5E46B52C054}"/>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多段图文型排版页</a:t>
            </a:r>
          </a:p>
        </p:txBody>
      </p:sp>
      <p:sp>
        <p:nvSpPr>
          <p:cNvPr id="113" name="灯片编号占位符 1">
            <a:extLst>
              <a:ext uri="{FF2B5EF4-FFF2-40B4-BE49-F238E27FC236}">
                <a16:creationId xmlns:a16="http://schemas.microsoft.com/office/drawing/2014/main" id="{4CA02A41-F6F1-4B68-AD9F-D138708EAC3D}"/>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19</a:t>
            </a:fld>
            <a:endParaRPr lang="zh-CN" altLang="en-US" dirty="0">
              <a:solidFill>
                <a:schemeClr val="accent3"/>
              </a:solidFill>
              <a:cs typeface="+mn-ea"/>
              <a:sym typeface="+mn-lt"/>
            </a:endParaRPr>
          </a:p>
        </p:txBody>
      </p:sp>
      <p:sp>
        <p:nvSpPr>
          <p:cNvPr id="114" name="页脚占位符 3">
            <a:extLst>
              <a:ext uri="{FF2B5EF4-FFF2-40B4-BE49-F238E27FC236}">
                <a16:creationId xmlns:a16="http://schemas.microsoft.com/office/drawing/2014/main" id="{1B59ADC0-2A92-49D7-8067-0753C3E585AF}"/>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707164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a:extLst>
              <a:ext uri="{FF2B5EF4-FFF2-40B4-BE49-F238E27FC236}">
                <a16:creationId xmlns:a16="http://schemas.microsoft.com/office/drawing/2014/main" id="{E84C115D-8B19-4035-AA19-1F68FCD7AC2F}"/>
              </a:ext>
            </a:extLst>
          </p:cNvPr>
          <p:cNvSpPr txBox="1"/>
          <p:nvPr/>
        </p:nvSpPr>
        <p:spPr>
          <a:xfrm>
            <a:off x="1830104" y="4512261"/>
            <a:ext cx="2056086" cy="545406"/>
          </a:xfrm>
          <a:prstGeom prst="rect">
            <a:avLst/>
          </a:prstGeom>
          <a:noFill/>
        </p:spPr>
        <p:txBody>
          <a:bodyPr wrap="square" lIns="0" tIns="0" rIns="0" bIns="0" rtlCol="0">
            <a:spAutoFit/>
          </a:bodyPr>
          <a:lstStyle/>
          <a:p>
            <a:pPr lvl="0" algn="dist">
              <a:lnSpc>
                <a:spcPct val="120000"/>
              </a:lnSpc>
              <a:defRPr/>
            </a:pPr>
            <a:r>
              <a:rPr lang="zh-CN" altLang="en-US" sz="2000" b="1" dirty="0">
                <a:gradFill>
                  <a:gsLst>
                    <a:gs pos="3000">
                      <a:schemeClr val="accent1">
                        <a:alpha val="75000"/>
                      </a:schemeClr>
                    </a:gs>
                    <a:gs pos="99000">
                      <a:schemeClr val="accent2"/>
                    </a:gs>
                  </a:gsLst>
                  <a:lin ang="5400000" scaled="1"/>
                </a:gradFill>
                <a:cs typeface="+mn-ea"/>
                <a:sym typeface="+mn-lt"/>
              </a:rPr>
              <a:t>请输入您的标题</a:t>
            </a:r>
            <a:endParaRPr lang="en-US" altLang="zh-CN" sz="2000" b="1" dirty="0">
              <a:gradFill>
                <a:gsLst>
                  <a:gs pos="3000">
                    <a:schemeClr val="accent1">
                      <a:alpha val="75000"/>
                    </a:schemeClr>
                  </a:gs>
                  <a:gs pos="99000">
                    <a:schemeClr val="accent2"/>
                  </a:gs>
                </a:gsLst>
                <a:lin ang="5400000" scaled="1"/>
              </a:gradFill>
              <a:cs typeface="+mn-ea"/>
              <a:sym typeface="+mn-lt"/>
            </a:endParaRPr>
          </a:p>
          <a:p>
            <a:pPr lvl="0" algn="dist">
              <a:lnSpc>
                <a:spcPct val="120000"/>
              </a:lnSpc>
              <a:defRPr/>
            </a:pPr>
            <a:r>
              <a:rPr lang="en-US" altLang="zh-CN" sz="1050" kern="100" dirty="0">
                <a:solidFill>
                  <a:prstClr val="white">
                    <a:lumMod val="75000"/>
                  </a:prstClr>
                </a:solidFill>
                <a:cs typeface="+mn-ea"/>
                <a:sym typeface="+mn-lt"/>
              </a:rPr>
              <a:t>PLEASE ENTER YOUR TITLE</a:t>
            </a:r>
          </a:p>
        </p:txBody>
      </p:sp>
      <p:sp>
        <p:nvSpPr>
          <p:cNvPr id="58" name="文本框 57">
            <a:extLst>
              <a:ext uri="{FF2B5EF4-FFF2-40B4-BE49-F238E27FC236}">
                <a16:creationId xmlns:a16="http://schemas.microsoft.com/office/drawing/2014/main" id="{F6CB77F7-6621-4A51-98B6-584DAE35D46A}"/>
              </a:ext>
            </a:extLst>
          </p:cNvPr>
          <p:cNvSpPr txBox="1"/>
          <p:nvPr/>
        </p:nvSpPr>
        <p:spPr>
          <a:xfrm>
            <a:off x="5465807" y="4512261"/>
            <a:ext cx="2056086" cy="545406"/>
          </a:xfrm>
          <a:prstGeom prst="rect">
            <a:avLst/>
          </a:prstGeom>
          <a:noFill/>
        </p:spPr>
        <p:txBody>
          <a:bodyPr wrap="square" lIns="0" tIns="0" rIns="0" bIns="0" rtlCol="0">
            <a:spAutoFit/>
          </a:bodyPr>
          <a:lstStyle/>
          <a:p>
            <a:pPr lvl="0" algn="dist">
              <a:lnSpc>
                <a:spcPct val="120000"/>
              </a:lnSpc>
              <a:defRPr/>
            </a:pPr>
            <a:r>
              <a:rPr lang="zh-CN" altLang="en-US" sz="2000" b="1" dirty="0">
                <a:gradFill>
                  <a:gsLst>
                    <a:gs pos="3000">
                      <a:schemeClr val="accent1">
                        <a:alpha val="75000"/>
                      </a:schemeClr>
                    </a:gs>
                    <a:gs pos="99000">
                      <a:schemeClr val="accent2"/>
                    </a:gs>
                  </a:gsLst>
                  <a:lin ang="5400000" scaled="1"/>
                </a:gradFill>
                <a:cs typeface="+mn-ea"/>
                <a:sym typeface="+mn-lt"/>
              </a:rPr>
              <a:t>请输入您的标题</a:t>
            </a:r>
            <a:endParaRPr lang="en-US" altLang="zh-CN" sz="2000" b="1" dirty="0">
              <a:gradFill>
                <a:gsLst>
                  <a:gs pos="3000">
                    <a:schemeClr val="accent1">
                      <a:alpha val="75000"/>
                    </a:schemeClr>
                  </a:gs>
                  <a:gs pos="99000">
                    <a:schemeClr val="accent2"/>
                  </a:gs>
                </a:gsLst>
                <a:lin ang="5400000" scaled="1"/>
              </a:gradFill>
              <a:cs typeface="+mn-ea"/>
              <a:sym typeface="+mn-lt"/>
            </a:endParaRPr>
          </a:p>
          <a:p>
            <a:pPr lvl="0" algn="dist">
              <a:lnSpc>
                <a:spcPct val="120000"/>
              </a:lnSpc>
              <a:defRPr/>
            </a:pPr>
            <a:r>
              <a:rPr lang="en-US" altLang="zh-CN" sz="1050" kern="100" dirty="0">
                <a:solidFill>
                  <a:prstClr val="white">
                    <a:lumMod val="75000"/>
                  </a:prstClr>
                </a:solidFill>
                <a:cs typeface="+mn-ea"/>
                <a:sym typeface="+mn-lt"/>
              </a:rPr>
              <a:t>PLEASE ENTER YOUR TITLE</a:t>
            </a:r>
          </a:p>
        </p:txBody>
      </p:sp>
      <p:sp>
        <p:nvSpPr>
          <p:cNvPr id="59" name="文本框 58">
            <a:extLst>
              <a:ext uri="{FF2B5EF4-FFF2-40B4-BE49-F238E27FC236}">
                <a16:creationId xmlns:a16="http://schemas.microsoft.com/office/drawing/2014/main" id="{FD7583FC-3834-4CE9-9D75-148289A6B9E8}"/>
              </a:ext>
            </a:extLst>
          </p:cNvPr>
          <p:cNvSpPr txBox="1"/>
          <p:nvPr/>
        </p:nvSpPr>
        <p:spPr>
          <a:xfrm>
            <a:off x="9101510" y="4512261"/>
            <a:ext cx="2056086" cy="545406"/>
          </a:xfrm>
          <a:prstGeom prst="rect">
            <a:avLst/>
          </a:prstGeom>
          <a:noFill/>
        </p:spPr>
        <p:txBody>
          <a:bodyPr wrap="square" lIns="0" tIns="0" rIns="0" bIns="0" rtlCol="0">
            <a:spAutoFit/>
          </a:bodyPr>
          <a:lstStyle/>
          <a:p>
            <a:pPr lvl="0" algn="dist">
              <a:lnSpc>
                <a:spcPct val="120000"/>
              </a:lnSpc>
              <a:defRPr/>
            </a:pPr>
            <a:r>
              <a:rPr lang="zh-CN" altLang="en-US" sz="2000" b="1" dirty="0">
                <a:gradFill>
                  <a:gsLst>
                    <a:gs pos="3000">
                      <a:schemeClr val="accent1">
                        <a:alpha val="75000"/>
                      </a:schemeClr>
                    </a:gs>
                    <a:gs pos="99000">
                      <a:schemeClr val="accent2"/>
                    </a:gs>
                  </a:gsLst>
                  <a:lin ang="5400000" scaled="1"/>
                </a:gradFill>
                <a:cs typeface="+mn-ea"/>
                <a:sym typeface="+mn-lt"/>
              </a:rPr>
              <a:t>请输入您的标题</a:t>
            </a:r>
            <a:endParaRPr lang="en-US" altLang="zh-CN" sz="2000" b="1" dirty="0">
              <a:gradFill>
                <a:gsLst>
                  <a:gs pos="3000">
                    <a:schemeClr val="accent1">
                      <a:alpha val="75000"/>
                    </a:schemeClr>
                  </a:gs>
                  <a:gs pos="99000">
                    <a:schemeClr val="accent2"/>
                  </a:gs>
                </a:gsLst>
                <a:lin ang="5400000" scaled="1"/>
              </a:gradFill>
              <a:cs typeface="+mn-ea"/>
              <a:sym typeface="+mn-lt"/>
            </a:endParaRPr>
          </a:p>
          <a:p>
            <a:pPr lvl="0" algn="dist">
              <a:lnSpc>
                <a:spcPct val="120000"/>
              </a:lnSpc>
              <a:defRPr/>
            </a:pPr>
            <a:r>
              <a:rPr lang="en-US" altLang="zh-CN" sz="1050" kern="100" dirty="0">
                <a:solidFill>
                  <a:prstClr val="white">
                    <a:lumMod val="75000"/>
                  </a:prstClr>
                </a:solidFill>
                <a:cs typeface="+mn-ea"/>
                <a:sym typeface="+mn-lt"/>
              </a:rPr>
              <a:t>PLEASE ENTER YOUR TITLE</a:t>
            </a:r>
          </a:p>
        </p:txBody>
      </p:sp>
      <p:sp>
        <p:nvSpPr>
          <p:cNvPr id="64" name="文本框 63">
            <a:extLst>
              <a:ext uri="{FF2B5EF4-FFF2-40B4-BE49-F238E27FC236}">
                <a16:creationId xmlns:a16="http://schemas.microsoft.com/office/drawing/2014/main" id="{ADEF9647-303F-4D12-AF35-12881F0F4586}"/>
              </a:ext>
            </a:extLst>
          </p:cNvPr>
          <p:cNvSpPr txBox="1"/>
          <p:nvPr/>
        </p:nvSpPr>
        <p:spPr>
          <a:xfrm>
            <a:off x="3647955" y="5694046"/>
            <a:ext cx="2056086" cy="545406"/>
          </a:xfrm>
          <a:prstGeom prst="rect">
            <a:avLst/>
          </a:prstGeom>
          <a:noFill/>
        </p:spPr>
        <p:txBody>
          <a:bodyPr wrap="square" lIns="0" tIns="0" rIns="0" bIns="0" rtlCol="0">
            <a:spAutoFit/>
          </a:bodyPr>
          <a:lstStyle/>
          <a:p>
            <a:pPr lvl="0" algn="dist">
              <a:lnSpc>
                <a:spcPct val="120000"/>
              </a:lnSpc>
              <a:defRPr/>
            </a:pPr>
            <a:r>
              <a:rPr lang="zh-CN" altLang="en-US" sz="2000" b="1" dirty="0">
                <a:gradFill>
                  <a:gsLst>
                    <a:gs pos="3000">
                      <a:schemeClr val="accent1">
                        <a:alpha val="75000"/>
                      </a:schemeClr>
                    </a:gs>
                    <a:gs pos="99000">
                      <a:schemeClr val="accent2"/>
                    </a:gs>
                  </a:gsLst>
                  <a:lin ang="5400000" scaled="1"/>
                </a:gradFill>
                <a:cs typeface="+mn-ea"/>
                <a:sym typeface="+mn-lt"/>
              </a:rPr>
              <a:t>请输入您的标题</a:t>
            </a:r>
            <a:endParaRPr lang="en-US" altLang="zh-CN" sz="2000" b="1" dirty="0">
              <a:gradFill>
                <a:gsLst>
                  <a:gs pos="3000">
                    <a:schemeClr val="accent1">
                      <a:alpha val="75000"/>
                    </a:schemeClr>
                  </a:gs>
                  <a:gs pos="99000">
                    <a:schemeClr val="accent2"/>
                  </a:gs>
                </a:gsLst>
                <a:lin ang="5400000" scaled="1"/>
              </a:gradFill>
              <a:cs typeface="+mn-ea"/>
              <a:sym typeface="+mn-lt"/>
            </a:endParaRPr>
          </a:p>
          <a:p>
            <a:pPr lvl="0" algn="dist">
              <a:lnSpc>
                <a:spcPct val="120000"/>
              </a:lnSpc>
              <a:defRPr/>
            </a:pPr>
            <a:r>
              <a:rPr lang="en-US" altLang="zh-CN" sz="1050" kern="100" dirty="0">
                <a:solidFill>
                  <a:prstClr val="white">
                    <a:lumMod val="75000"/>
                  </a:prstClr>
                </a:solidFill>
                <a:cs typeface="+mn-ea"/>
                <a:sym typeface="+mn-lt"/>
              </a:rPr>
              <a:t>PLEASE ENTER YOUR TITLE</a:t>
            </a:r>
          </a:p>
        </p:txBody>
      </p:sp>
      <p:sp>
        <p:nvSpPr>
          <p:cNvPr id="65" name="文本框 64">
            <a:extLst>
              <a:ext uri="{FF2B5EF4-FFF2-40B4-BE49-F238E27FC236}">
                <a16:creationId xmlns:a16="http://schemas.microsoft.com/office/drawing/2014/main" id="{2533A365-94E9-4502-95A1-089053AF7DC6}"/>
              </a:ext>
            </a:extLst>
          </p:cNvPr>
          <p:cNvSpPr txBox="1"/>
          <p:nvPr/>
        </p:nvSpPr>
        <p:spPr>
          <a:xfrm>
            <a:off x="7283658" y="5694046"/>
            <a:ext cx="2056086" cy="545406"/>
          </a:xfrm>
          <a:prstGeom prst="rect">
            <a:avLst/>
          </a:prstGeom>
          <a:noFill/>
        </p:spPr>
        <p:txBody>
          <a:bodyPr wrap="square" lIns="0" tIns="0" rIns="0" bIns="0" rtlCol="0">
            <a:spAutoFit/>
          </a:bodyPr>
          <a:lstStyle/>
          <a:p>
            <a:pPr lvl="0" algn="dist">
              <a:lnSpc>
                <a:spcPct val="120000"/>
              </a:lnSpc>
              <a:defRPr/>
            </a:pPr>
            <a:r>
              <a:rPr lang="zh-CN" altLang="en-US" sz="2000" b="1" dirty="0">
                <a:gradFill>
                  <a:gsLst>
                    <a:gs pos="3000">
                      <a:schemeClr val="accent1">
                        <a:alpha val="75000"/>
                      </a:schemeClr>
                    </a:gs>
                    <a:gs pos="99000">
                      <a:schemeClr val="accent2"/>
                    </a:gs>
                  </a:gsLst>
                  <a:lin ang="5400000" scaled="1"/>
                </a:gradFill>
                <a:cs typeface="+mn-ea"/>
                <a:sym typeface="+mn-lt"/>
              </a:rPr>
              <a:t>请输入您的标题</a:t>
            </a:r>
            <a:endParaRPr lang="en-US" altLang="zh-CN" sz="2000" b="1" dirty="0">
              <a:gradFill>
                <a:gsLst>
                  <a:gs pos="3000">
                    <a:schemeClr val="accent1">
                      <a:alpha val="75000"/>
                    </a:schemeClr>
                  </a:gs>
                  <a:gs pos="99000">
                    <a:schemeClr val="accent2"/>
                  </a:gs>
                </a:gsLst>
                <a:lin ang="5400000" scaled="1"/>
              </a:gradFill>
              <a:cs typeface="+mn-ea"/>
              <a:sym typeface="+mn-lt"/>
            </a:endParaRPr>
          </a:p>
          <a:p>
            <a:pPr lvl="0" algn="dist">
              <a:lnSpc>
                <a:spcPct val="120000"/>
              </a:lnSpc>
              <a:defRPr/>
            </a:pPr>
            <a:r>
              <a:rPr lang="en-US" altLang="zh-CN" sz="1050" kern="100" dirty="0">
                <a:solidFill>
                  <a:prstClr val="white">
                    <a:lumMod val="75000"/>
                  </a:prstClr>
                </a:solidFill>
                <a:cs typeface="+mn-ea"/>
                <a:sym typeface="+mn-lt"/>
              </a:rPr>
              <a:t>PLEASE ENTER YOUR TITLE</a:t>
            </a:r>
          </a:p>
        </p:txBody>
      </p:sp>
      <p:sp>
        <p:nvSpPr>
          <p:cNvPr id="10" name="任意多边形: 形状 9">
            <a:extLst>
              <a:ext uri="{FF2B5EF4-FFF2-40B4-BE49-F238E27FC236}">
                <a16:creationId xmlns:a16="http://schemas.microsoft.com/office/drawing/2014/main" id="{E024E27E-7E06-4BC3-9BD4-AEE733FCC92C}"/>
              </a:ext>
            </a:extLst>
          </p:cNvPr>
          <p:cNvSpPr/>
          <p:nvPr/>
        </p:nvSpPr>
        <p:spPr>
          <a:xfrm>
            <a:off x="551167" y="1770529"/>
            <a:ext cx="3203138" cy="800295"/>
          </a:xfrm>
          <a:custGeom>
            <a:avLst/>
            <a:gdLst/>
            <a:ahLst/>
            <a:cxnLst/>
            <a:rect l="l" t="t" r="r" b="b"/>
            <a:pathLst>
              <a:path w="2635083" h="658368">
                <a:moveTo>
                  <a:pt x="1115699" y="486918"/>
                </a:moveTo>
                <a:cubicBezTo>
                  <a:pt x="1114785" y="487833"/>
                  <a:pt x="1114442" y="489547"/>
                  <a:pt x="1114671" y="492062"/>
                </a:cubicBezTo>
                <a:cubicBezTo>
                  <a:pt x="1114899" y="494576"/>
                  <a:pt x="1115928" y="496519"/>
                  <a:pt x="1117757" y="497891"/>
                </a:cubicBezTo>
                <a:cubicBezTo>
                  <a:pt x="1120043" y="499263"/>
                  <a:pt x="1122786" y="503377"/>
                  <a:pt x="1125986" y="510235"/>
                </a:cubicBezTo>
                <a:cubicBezTo>
                  <a:pt x="1129187" y="515722"/>
                  <a:pt x="1131244" y="518465"/>
                  <a:pt x="1132159" y="518465"/>
                </a:cubicBezTo>
                <a:cubicBezTo>
                  <a:pt x="1132159" y="518008"/>
                  <a:pt x="1131587" y="516408"/>
                  <a:pt x="1130444" y="513664"/>
                </a:cubicBezTo>
                <a:cubicBezTo>
                  <a:pt x="1129301" y="510921"/>
                  <a:pt x="1128158" y="507949"/>
                  <a:pt x="1127015" y="504749"/>
                </a:cubicBezTo>
                <a:cubicBezTo>
                  <a:pt x="1125872" y="501549"/>
                  <a:pt x="1124501" y="498577"/>
                  <a:pt x="1122900" y="495834"/>
                </a:cubicBezTo>
                <a:cubicBezTo>
                  <a:pt x="1121300" y="493090"/>
                  <a:pt x="1119814" y="490804"/>
                  <a:pt x="1118443" y="488976"/>
                </a:cubicBezTo>
                <a:cubicBezTo>
                  <a:pt x="1117071" y="487147"/>
                  <a:pt x="1116157" y="486461"/>
                  <a:pt x="1115699" y="486918"/>
                </a:cubicBezTo>
                <a:close/>
                <a:moveTo>
                  <a:pt x="1146560" y="403936"/>
                </a:moveTo>
                <a:cubicBezTo>
                  <a:pt x="1148846" y="403936"/>
                  <a:pt x="1153876" y="404736"/>
                  <a:pt x="1161648" y="406337"/>
                </a:cubicBezTo>
                <a:cubicBezTo>
                  <a:pt x="1169420" y="407937"/>
                  <a:pt x="1173992" y="409194"/>
                  <a:pt x="1175364" y="410109"/>
                </a:cubicBezTo>
                <a:cubicBezTo>
                  <a:pt x="1177193" y="411937"/>
                  <a:pt x="1184279" y="414795"/>
                  <a:pt x="1196624" y="418681"/>
                </a:cubicBezTo>
                <a:cubicBezTo>
                  <a:pt x="1208968" y="422567"/>
                  <a:pt x="1217655" y="425425"/>
                  <a:pt x="1222684" y="427254"/>
                </a:cubicBezTo>
                <a:cubicBezTo>
                  <a:pt x="1230914" y="428625"/>
                  <a:pt x="1239829" y="433883"/>
                  <a:pt x="1249430" y="443027"/>
                </a:cubicBezTo>
                <a:cubicBezTo>
                  <a:pt x="1252174" y="444856"/>
                  <a:pt x="1255031" y="448628"/>
                  <a:pt x="1258003" y="454343"/>
                </a:cubicBezTo>
                <a:cubicBezTo>
                  <a:pt x="1260975" y="460058"/>
                  <a:pt x="1262118" y="464172"/>
                  <a:pt x="1261432" y="466687"/>
                </a:cubicBezTo>
                <a:cubicBezTo>
                  <a:pt x="1260746" y="469202"/>
                  <a:pt x="1262461" y="475717"/>
                  <a:pt x="1266575" y="486232"/>
                </a:cubicBezTo>
                <a:cubicBezTo>
                  <a:pt x="1270690" y="496748"/>
                  <a:pt x="1271948" y="502463"/>
                  <a:pt x="1270347" y="503377"/>
                </a:cubicBezTo>
                <a:cubicBezTo>
                  <a:pt x="1268747" y="504292"/>
                  <a:pt x="1268176" y="507035"/>
                  <a:pt x="1268633" y="511607"/>
                </a:cubicBezTo>
                <a:cubicBezTo>
                  <a:pt x="1269090" y="513893"/>
                  <a:pt x="1269204" y="515493"/>
                  <a:pt x="1268976" y="516408"/>
                </a:cubicBezTo>
                <a:cubicBezTo>
                  <a:pt x="1268747" y="517322"/>
                  <a:pt x="1267947" y="517779"/>
                  <a:pt x="1266575" y="517779"/>
                </a:cubicBezTo>
                <a:cubicBezTo>
                  <a:pt x="1262004" y="517779"/>
                  <a:pt x="1260403" y="522351"/>
                  <a:pt x="1261775" y="531495"/>
                </a:cubicBezTo>
                <a:lnTo>
                  <a:pt x="1263146" y="541096"/>
                </a:lnTo>
                <a:lnTo>
                  <a:pt x="1256974" y="535610"/>
                </a:lnTo>
                <a:cubicBezTo>
                  <a:pt x="1253317" y="531952"/>
                  <a:pt x="1251145" y="529666"/>
                  <a:pt x="1250459" y="528752"/>
                </a:cubicBezTo>
                <a:cubicBezTo>
                  <a:pt x="1249773" y="527838"/>
                  <a:pt x="1248745" y="527380"/>
                  <a:pt x="1247373" y="527380"/>
                </a:cubicBezTo>
                <a:cubicBezTo>
                  <a:pt x="1245544" y="527380"/>
                  <a:pt x="1241887" y="524751"/>
                  <a:pt x="1236400" y="519494"/>
                </a:cubicBezTo>
                <a:cubicBezTo>
                  <a:pt x="1230914" y="514236"/>
                  <a:pt x="1228171" y="510921"/>
                  <a:pt x="1228171" y="509550"/>
                </a:cubicBezTo>
                <a:cubicBezTo>
                  <a:pt x="1228171" y="508635"/>
                  <a:pt x="1224513" y="505320"/>
                  <a:pt x="1217198" y="499605"/>
                </a:cubicBezTo>
                <a:cubicBezTo>
                  <a:pt x="1209883" y="493890"/>
                  <a:pt x="1205311" y="488290"/>
                  <a:pt x="1203482" y="482803"/>
                </a:cubicBezTo>
                <a:cubicBezTo>
                  <a:pt x="1198453" y="470916"/>
                  <a:pt x="1185651" y="454228"/>
                  <a:pt x="1165077" y="432740"/>
                </a:cubicBezTo>
                <a:cubicBezTo>
                  <a:pt x="1150904" y="418567"/>
                  <a:pt x="1143817" y="410223"/>
                  <a:pt x="1143817" y="407708"/>
                </a:cubicBezTo>
                <a:cubicBezTo>
                  <a:pt x="1143817" y="405194"/>
                  <a:pt x="1144732" y="403936"/>
                  <a:pt x="1146560" y="403936"/>
                </a:cubicBezTo>
                <a:close/>
                <a:moveTo>
                  <a:pt x="1058949" y="395535"/>
                </a:moveTo>
                <a:cubicBezTo>
                  <a:pt x="1064779" y="395192"/>
                  <a:pt x="1070437" y="395707"/>
                  <a:pt x="1075923" y="397078"/>
                </a:cubicBezTo>
                <a:cubicBezTo>
                  <a:pt x="1078666" y="397993"/>
                  <a:pt x="1079809" y="400050"/>
                  <a:pt x="1079352" y="403251"/>
                </a:cubicBezTo>
                <a:cubicBezTo>
                  <a:pt x="1078895" y="405994"/>
                  <a:pt x="1079352" y="407594"/>
                  <a:pt x="1080724" y="408051"/>
                </a:cubicBezTo>
                <a:cubicBezTo>
                  <a:pt x="1082095" y="408508"/>
                  <a:pt x="1087124" y="409880"/>
                  <a:pt x="1095811" y="412166"/>
                </a:cubicBezTo>
                <a:cubicBezTo>
                  <a:pt x="1105870" y="414452"/>
                  <a:pt x="1110899" y="416281"/>
                  <a:pt x="1110899" y="417652"/>
                </a:cubicBezTo>
                <a:cubicBezTo>
                  <a:pt x="1109527" y="417652"/>
                  <a:pt x="1106784" y="419024"/>
                  <a:pt x="1102669" y="421767"/>
                </a:cubicBezTo>
                <a:cubicBezTo>
                  <a:pt x="1098554" y="424510"/>
                  <a:pt x="1096497" y="426568"/>
                  <a:pt x="1096497" y="427939"/>
                </a:cubicBezTo>
                <a:cubicBezTo>
                  <a:pt x="1096497" y="429311"/>
                  <a:pt x="1097869" y="429997"/>
                  <a:pt x="1100612" y="429997"/>
                </a:cubicBezTo>
                <a:cubicBezTo>
                  <a:pt x="1103355" y="429997"/>
                  <a:pt x="1104727" y="430568"/>
                  <a:pt x="1104727" y="431711"/>
                </a:cubicBezTo>
                <a:cubicBezTo>
                  <a:pt x="1104727" y="432854"/>
                  <a:pt x="1106098" y="434569"/>
                  <a:pt x="1108841" y="436855"/>
                </a:cubicBezTo>
                <a:cubicBezTo>
                  <a:pt x="1111127" y="439141"/>
                  <a:pt x="1110442" y="440741"/>
                  <a:pt x="1106784" y="441655"/>
                </a:cubicBezTo>
                <a:cubicBezTo>
                  <a:pt x="1105412" y="441655"/>
                  <a:pt x="1101069" y="442341"/>
                  <a:pt x="1093754" y="443713"/>
                </a:cubicBezTo>
                <a:cubicBezTo>
                  <a:pt x="1085524" y="444627"/>
                  <a:pt x="1074323" y="446913"/>
                  <a:pt x="1060150" y="450571"/>
                </a:cubicBezTo>
                <a:cubicBezTo>
                  <a:pt x="1045976" y="454228"/>
                  <a:pt x="1038433" y="456972"/>
                  <a:pt x="1037518" y="458800"/>
                </a:cubicBezTo>
                <a:cubicBezTo>
                  <a:pt x="1037061" y="459258"/>
                  <a:pt x="1039347" y="463601"/>
                  <a:pt x="1044376" y="471831"/>
                </a:cubicBezTo>
                <a:lnTo>
                  <a:pt x="1051920" y="485547"/>
                </a:lnTo>
                <a:lnTo>
                  <a:pt x="1065636" y="476631"/>
                </a:lnTo>
                <a:cubicBezTo>
                  <a:pt x="1074780" y="471145"/>
                  <a:pt x="1088496" y="462229"/>
                  <a:pt x="1106784" y="449885"/>
                </a:cubicBezTo>
                <a:cubicBezTo>
                  <a:pt x="1128272" y="435255"/>
                  <a:pt x="1139474" y="429540"/>
                  <a:pt x="1140388" y="432740"/>
                </a:cubicBezTo>
                <a:cubicBezTo>
                  <a:pt x="1140388" y="433197"/>
                  <a:pt x="1140388" y="433883"/>
                  <a:pt x="1140388" y="434797"/>
                </a:cubicBezTo>
                <a:cubicBezTo>
                  <a:pt x="1139474" y="435712"/>
                  <a:pt x="1139360" y="436512"/>
                  <a:pt x="1140045" y="437198"/>
                </a:cubicBezTo>
                <a:cubicBezTo>
                  <a:pt x="1140731" y="437883"/>
                  <a:pt x="1141760" y="438226"/>
                  <a:pt x="1143131" y="438226"/>
                </a:cubicBezTo>
                <a:cubicBezTo>
                  <a:pt x="1149075" y="438226"/>
                  <a:pt x="1147246" y="443484"/>
                  <a:pt x="1137645" y="454000"/>
                </a:cubicBezTo>
                <a:cubicBezTo>
                  <a:pt x="1133073" y="459943"/>
                  <a:pt x="1131130" y="464058"/>
                  <a:pt x="1131816" y="466344"/>
                </a:cubicBezTo>
                <a:cubicBezTo>
                  <a:pt x="1132502" y="468630"/>
                  <a:pt x="1131244" y="471373"/>
                  <a:pt x="1128044" y="474574"/>
                </a:cubicBezTo>
                <a:lnTo>
                  <a:pt x="1124615" y="478003"/>
                </a:lnTo>
                <a:lnTo>
                  <a:pt x="1130101" y="482803"/>
                </a:lnTo>
                <a:cubicBezTo>
                  <a:pt x="1132844" y="486004"/>
                  <a:pt x="1135245" y="487604"/>
                  <a:pt x="1137302" y="487604"/>
                </a:cubicBezTo>
                <a:cubicBezTo>
                  <a:pt x="1139360" y="487604"/>
                  <a:pt x="1141531" y="488976"/>
                  <a:pt x="1143817" y="491719"/>
                </a:cubicBezTo>
                <a:cubicBezTo>
                  <a:pt x="1146103" y="494462"/>
                  <a:pt x="1149075" y="495834"/>
                  <a:pt x="1152733" y="495834"/>
                </a:cubicBezTo>
                <a:cubicBezTo>
                  <a:pt x="1156390" y="495834"/>
                  <a:pt x="1158562" y="497091"/>
                  <a:pt x="1159248" y="499605"/>
                </a:cubicBezTo>
                <a:cubicBezTo>
                  <a:pt x="1159934" y="502120"/>
                  <a:pt x="1161877" y="505206"/>
                  <a:pt x="1165077" y="508864"/>
                </a:cubicBezTo>
                <a:cubicBezTo>
                  <a:pt x="1168278" y="512521"/>
                  <a:pt x="1171021" y="515950"/>
                  <a:pt x="1173307" y="519151"/>
                </a:cubicBezTo>
                <a:cubicBezTo>
                  <a:pt x="1178793" y="531495"/>
                  <a:pt x="1185422" y="540182"/>
                  <a:pt x="1193195" y="545211"/>
                </a:cubicBezTo>
                <a:cubicBezTo>
                  <a:pt x="1199138" y="549326"/>
                  <a:pt x="1202110" y="552298"/>
                  <a:pt x="1202110" y="554127"/>
                </a:cubicBezTo>
                <a:cubicBezTo>
                  <a:pt x="1202110" y="555955"/>
                  <a:pt x="1202910" y="557441"/>
                  <a:pt x="1204511" y="558584"/>
                </a:cubicBezTo>
                <a:cubicBezTo>
                  <a:pt x="1206111" y="559727"/>
                  <a:pt x="1207825" y="562470"/>
                  <a:pt x="1209654" y="566814"/>
                </a:cubicBezTo>
                <a:cubicBezTo>
                  <a:pt x="1211483" y="571157"/>
                  <a:pt x="1213997" y="574472"/>
                  <a:pt x="1217198" y="576758"/>
                </a:cubicBezTo>
                <a:cubicBezTo>
                  <a:pt x="1220398" y="579044"/>
                  <a:pt x="1221656" y="581101"/>
                  <a:pt x="1220970" y="582930"/>
                </a:cubicBezTo>
                <a:cubicBezTo>
                  <a:pt x="1220284" y="584759"/>
                  <a:pt x="1220855" y="587274"/>
                  <a:pt x="1222684" y="590474"/>
                </a:cubicBezTo>
                <a:cubicBezTo>
                  <a:pt x="1226799" y="596418"/>
                  <a:pt x="1227485" y="602590"/>
                  <a:pt x="1224742" y="608991"/>
                </a:cubicBezTo>
                <a:cubicBezTo>
                  <a:pt x="1220170" y="617677"/>
                  <a:pt x="1196167" y="626593"/>
                  <a:pt x="1152733" y="635737"/>
                </a:cubicBezTo>
                <a:cubicBezTo>
                  <a:pt x="1133987" y="639852"/>
                  <a:pt x="1118671" y="641223"/>
                  <a:pt x="1106784" y="639852"/>
                </a:cubicBezTo>
                <a:lnTo>
                  <a:pt x="1084838" y="637794"/>
                </a:lnTo>
                <a:cubicBezTo>
                  <a:pt x="1071580" y="636423"/>
                  <a:pt x="1056949" y="632879"/>
                  <a:pt x="1040947" y="627164"/>
                </a:cubicBezTo>
                <a:cubicBezTo>
                  <a:pt x="1024945" y="621449"/>
                  <a:pt x="1011915" y="614934"/>
                  <a:pt x="1001857" y="607619"/>
                </a:cubicBezTo>
                <a:cubicBezTo>
                  <a:pt x="997285" y="604419"/>
                  <a:pt x="987455" y="595046"/>
                  <a:pt x="972367" y="579501"/>
                </a:cubicBezTo>
                <a:cubicBezTo>
                  <a:pt x="957280" y="563956"/>
                  <a:pt x="948821" y="554355"/>
                  <a:pt x="946993" y="550698"/>
                </a:cubicBezTo>
                <a:cubicBezTo>
                  <a:pt x="945164" y="547497"/>
                  <a:pt x="942078" y="542011"/>
                  <a:pt x="937734" y="534238"/>
                </a:cubicBezTo>
                <a:cubicBezTo>
                  <a:pt x="933391" y="526466"/>
                  <a:pt x="930533" y="523837"/>
                  <a:pt x="929162" y="526352"/>
                </a:cubicBezTo>
                <a:cubicBezTo>
                  <a:pt x="927790" y="528866"/>
                  <a:pt x="927104" y="533095"/>
                  <a:pt x="927104" y="539039"/>
                </a:cubicBezTo>
                <a:cubicBezTo>
                  <a:pt x="927104" y="545440"/>
                  <a:pt x="924361" y="556984"/>
                  <a:pt x="918875" y="573672"/>
                </a:cubicBezTo>
                <a:cubicBezTo>
                  <a:pt x="913388" y="590360"/>
                  <a:pt x="907445" y="605104"/>
                  <a:pt x="901044" y="617906"/>
                </a:cubicBezTo>
                <a:cubicBezTo>
                  <a:pt x="896929" y="625678"/>
                  <a:pt x="893957" y="631851"/>
                  <a:pt x="892129" y="636423"/>
                </a:cubicBezTo>
                <a:lnTo>
                  <a:pt x="890071" y="643966"/>
                </a:lnTo>
                <a:lnTo>
                  <a:pt x="886642" y="635737"/>
                </a:lnTo>
                <a:cubicBezTo>
                  <a:pt x="884813" y="631165"/>
                  <a:pt x="880699" y="624993"/>
                  <a:pt x="874298" y="617220"/>
                </a:cubicBezTo>
                <a:cubicBezTo>
                  <a:pt x="864697" y="606705"/>
                  <a:pt x="859667" y="598246"/>
                  <a:pt x="859210" y="591846"/>
                </a:cubicBezTo>
                <a:cubicBezTo>
                  <a:pt x="858753" y="585445"/>
                  <a:pt x="861953" y="574701"/>
                  <a:pt x="868811" y="559613"/>
                </a:cubicBezTo>
                <a:cubicBezTo>
                  <a:pt x="879784" y="533095"/>
                  <a:pt x="885499" y="510921"/>
                  <a:pt x="885956" y="493090"/>
                </a:cubicBezTo>
                <a:cubicBezTo>
                  <a:pt x="885956" y="482118"/>
                  <a:pt x="886642" y="476060"/>
                  <a:pt x="888014" y="474917"/>
                </a:cubicBezTo>
                <a:cubicBezTo>
                  <a:pt x="889385" y="473774"/>
                  <a:pt x="893043" y="476403"/>
                  <a:pt x="898987" y="482803"/>
                </a:cubicBezTo>
                <a:cubicBezTo>
                  <a:pt x="903101" y="486918"/>
                  <a:pt x="906759" y="488976"/>
                  <a:pt x="909959" y="488976"/>
                </a:cubicBezTo>
                <a:cubicBezTo>
                  <a:pt x="913160" y="488976"/>
                  <a:pt x="915674" y="489661"/>
                  <a:pt x="917503" y="491033"/>
                </a:cubicBezTo>
                <a:cubicBezTo>
                  <a:pt x="919332" y="492405"/>
                  <a:pt x="920589" y="492062"/>
                  <a:pt x="921275" y="490004"/>
                </a:cubicBezTo>
                <a:cubicBezTo>
                  <a:pt x="921961" y="487947"/>
                  <a:pt x="923675" y="488175"/>
                  <a:pt x="926419" y="490690"/>
                </a:cubicBezTo>
                <a:cubicBezTo>
                  <a:pt x="929162" y="493205"/>
                  <a:pt x="932476" y="497319"/>
                  <a:pt x="936363" y="503034"/>
                </a:cubicBezTo>
                <a:cubicBezTo>
                  <a:pt x="940249" y="508749"/>
                  <a:pt x="942878" y="511607"/>
                  <a:pt x="944249" y="511607"/>
                </a:cubicBezTo>
                <a:cubicBezTo>
                  <a:pt x="948821" y="511607"/>
                  <a:pt x="954079" y="517093"/>
                  <a:pt x="960023" y="528066"/>
                </a:cubicBezTo>
                <a:cubicBezTo>
                  <a:pt x="971910" y="548640"/>
                  <a:pt x="991341" y="563271"/>
                  <a:pt x="1018316" y="571957"/>
                </a:cubicBezTo>
                <a:cubicBezTo>
                  <a:pt x="1032489" y="576529"/>
                  <a:pt x="1049634" y="578587"/>
                  <a:pt x="1069751" y="578130"/>
                </a:cubicBezTo>
                <a:cubicBezTo>
                  <a:pt x="1089868" y="577672"/>
                  <a:pt x="1106098" y="574929"/>
                  <a:pt x="1118443" y="569900"/>
                </a:cubicBezTo>
                <a:cubicBezTo>
                  <a:pt x="1122557" y="568071"/>
                  <a:pt x="1124958" y="566700"/>
                  <a:pt x="1125644" y="565785"/>
                </a:cubicBezTo>
                <a:cubicBezTo>
                  <a:pt x="1126329" y="564871"/>
                  <a:pt x="1126672" y="562128"/>
                  <a:pt x="1126672" y="557556"/>
                </a:cubicBezTo>
                <a:cubicBezTo>
                  <a:pt x="1126672" y="550698"/>
                  <a:pt x="1121872" y="534924"/>
                  <a:pt x="1112270" y="510235"/>
                </a:cubicBezTo>
                <a:cubicBezTo>
                  <a:pt x="1110442" y="505206"/>
                  <a:pt x="1109070" y="502234"/>
                  <a:pt x="1108156" y="501320"/>
                </a:cubicBezTo>
                <a:cubicBezTo>
                  <a:pt x="1107241" y="500406"/>
                  <a:pt x="1106098" y="500863"/>
                  <a:pt x="1104727" y="502692"/>
                </a:cubicBezTo>
                <a:cubicBezTo>
                  <a:pt x="1101983" y="505435"/>
                  <a:pt x="1100840" y="507378"/>
                  <a:pt x="1101298" y="508521"/>
                </a:cubicBezTo>
                <a:cubicBezTo>
                  <a:pt x="1101755" y="509664"/>
                  <a:pt x="1099926" y="513207"/>
                  <a:pt x="1095811" y="519151"/>
                </a:cubicBezTo>
                <a:cubicBezTo>
                  <a:pt x="1088039" y="530581"/>
                  <a:pt x="1083238" y="539953"/>
                  <a:pt x="1081409" y="547269"/>
                </a:cubicBezTo>
                <a:cubicBezTo>
                  <a:pt x="1080495" y="552755"/>
                  <a:pt x="1075694" y="554812"/>
                  <a:pt x="1067008" y="553441"/>
                </a:cubicBezTo>
                <a:cubicBezTo>
                  <a:pt x="1063807" y="552526"/>
                  <a:pt x="1062550" y="551040"/>
                  <a:pt x="1063236" y="548983"/>
                </a:cubicBezTo>
                <a:cubicBezTo>
                  <a:pt x="1063922" y="546926"/>
                  <a:pt x="1063922" y="545097"/>
                  <a:pt x="1063236" y="543497"/>
                </a:cubicBezTo>
                <a:cubicBezTo>
                  <a:pt x="1062550" y="541896"/>
                  <a:pt x="1059921" y="540868"/>
                  <a:pt x="1055349" y="540411"/>
                </a:cubicBezTo>
                <a:cubicBezTo>
                  <a:pt x="1050777" y="539953"/>
                  <a:pt x="1048377" y="540411"/>
                  <a:pt x="1048148" y="541782"/>
                </a:cubicBezTo>
                <a:cubicBezTo>
                  <a:pt x="1047919" y="543154"/>
                  <a:pt x="1045176" y="540639"/>
                  <a:pt x="1039919" y="534238"/>
                </a:cubicBezTo>
                <a:cubicBezTo>
                  <a:pt x="1034661" y="527838"/>
                  <a:pt x="1031003" y="523951"/>
                  <a:pt x="1028946" y="522580"/>
                </a:cubicBezTo>
                <a:cubicBezTo>
                  <a:pt x="1026888" y="521208"/>
                  <a:pt x="1022202" y="516979"/>
                  <a:pt x="1014887" y="509892"/>
                </a:cubicBezTo>
                <a:cubicBezTo>
                  <a:pt x="1007572" y="502806"/>
                  <a:pt x="1003000" y="496176"/>
                  <a:pt x="1001171" y="490004"/>
                </a:cubicBezTo>
                <a:cubicBezTo>
                  <a:pt x="999342" y="483832"/>
                  <a:pt x="997856" y="480060"/>
                  <a:pt x="996713" y="478689"/>
                </a:cubicBezTo>
                <a:cubicBezTo>
                  <a:pt x="995570" y="477317"/>
                  <a:pt x="992027" y="478460"/>
                  <a:pt x="986083" y="482118"/>
                </a:cubicBezTo>
                <a:cubicBezTo>
                  <a:pt x="981054" y="485318"/>
                  <a:pt x="977282" y="486690"/>
                  <a:pt x="974767" y="486232"/>
                </a:cubicBezTo>
                <a:cubicBezTo>
                  <a:pt x="972253" y="485775"/>
                  <a:pt x="967338" y="483032"/>
                  <a:pt x="960023" y="478003"/>
                </a:cubicBezTo>
                <a:cubicBezTo>
                  <a:pt x="954079" y="473888"/>
                  <a:pt x="950422" y="471831"/>
                  <a:pt x="949050" y="471831"/>
                </a:cubicBezTo>
                <a:cubicBezTo>
                  <a:pt x="947678" y="471831"/>
                  <a:pt x="944021" y="469202"/>
                  <a:pt x="938077" y="463944"/>
                </a:cubicBezTo>
                <a:cubicBezTo>
                  <a:pt x="932134" y="458686"/>
                  <a:pt x="929162" y="455371"/>
                  <a:pt x="929162" y="454000"/>
                </a:cubicBezTo>
                <a:cubicBezTo>
                  <a:pt x="929162" y="452628"/>
                  <a:pt x="927562" y="451142"/>
                  <a:pt x="924361" y="449542"/>
                </a:cubicBezTo>
                <a:cubicBezTo>
                  <a:pt x="921161" y="447942"/>
                  <a:pt x="919561" y="445770"/>
                  <a:pt x="919561" y="443027"/>
                </a:cubicBezTo>
                <a:cubicBezTo>
                  <a:pt x="919561" y="440741"/>
                  <a:pt x="920018" y="439369"/>
                  <a:pt x="920932" y="438912"/>
                </a:cubicBezTo>
                <a:cubicBezTo>
                  <a:pt x="921847" y="438455"/>
                  <a:pt x="924590" y="437769"/>
                  <a:pt x="929162" y="436855"/>
                </a:cubicBezTo>
                <a:cubicBezTo>
                  <a:pt x="936934" y="435940"/>
                  <a:pt x="948021" y="432511"/>
                  <a:pt x="962423" y="426568"/>
                </a:cubicBezTo>
                <a:cubicBezTo>
                  <a:pt x="976825" y="420624"/>
                  <a:pt x="985740" y="417081"/>
                  <a:pt x="989169" y="415938"/>
                </a:cubicBezTo>
                <a:cubicBezTo>
                  <a:pt x="992598" y="414795"/>
                  <a:pt x="998885" y="412395"/>
                  <a:pt x="1008029" y="408737"/>
                </a:cubicBezTo>
                <a:cubicBezTo>
                  <a:pt x="1017173" y="405079"/>
                  <a:pt x="1023459" y="403022"/>
                  <a:pt x="1026888" y="402565"/>
                </a:cubicBezTo>
                <a:cubicBezTo>
                  <a:pt x="1030317" y="402108"/>
                  <a:pt x="1035004" y="400965"/>
                  <a:pt x="1040947" y="399136"/>
                </a:cubicBezTo>
                <a:cubicBezTo>
                  <a:pt x="1047119" y="397078"/>
                  <a:pt x="1053120" y="395878"/>
                  <a:pt x="1058949" y="395535"/>
                </a:cubicBezTo>
                <a:close/>
                <a:moveTo>
                  <a:pt x="1599227" y="336899"/>
                </a:moveTo>
                <a:cubicBezTo>
                  <a:pt x="1596026" y="337014"/>
                  <a:pt x="1591568" y="338100"/>
                  <a:pt x="1585853" y="340157"/>
                </a:cubicBezTo>
                <a:cubicBezTo>
                  <a:pt x="1579910" y="342900"/>
                  <a:pt x="1572137" y="345643"/>
                  <a:pt x="1562536" y="348387"/>
                </a:cubicBezTo>
                <a:lnTo>
                  <a:pt x="1547449" y="351130"/>
                </a:lnTo>
                <a:lnTo>
                  <a:pt x="1548820" y="358674"/>
                </a:lnTo>
                <a:cubicBezTo>
                  <a:pt x="1550192" y="363246"/>
                  <a:pt x="1551106" y="370104"/>
                  <a:pt x="1551563" y="379248"/>
                </a:cubicBezTo>
                <a:cubicBezTo>
                  <a:pt x="1552021" y="388392"/>
                  <a:pt x="1552478" y="395021"/>
                  <a:pt x="1552935" y="399136"/>
                </a:cubicBezTo>
                <a:lnTo>
                  <a:pt x="1553621" y="405994"/>
                </a:lnTo>
                <a:lnTo>
                  <a:pt x="1566651" y="403251"/>
                </a:lnTo>
                <a:cubicBezTo>
                  <a:pt x="1574881" y="400965"/>
                  <a:pt x="1579796" y="398907"/>
                  <a:pt x="1581396" y="397078"/>
                </a:cubicBezTo>
                <a:cubicBezTo>
                  <a:pt x="1582996" y="395250"/>
                  <a:pt x="1585853" y="394335"/>
                  <a:pt x="1589968" y="394335"/>
                </a:cubicBezTo>
                <a:cubicBezTo>
                  <a:pt x="1599112" y="394335"/>
                  <a:pt x="1601856" y="390906"/>
                  <a:pt x="1598198" y="384048"/>
                </a:cubicBezTo>
                <a:cubicBezTo>
                  <a:pt x="1596826" y="382219"/>
                  <a:pt x="1596712" y="380391"/>
                  <a:pt x="1597855" y="378562"/>
                </a:cubicBezTo>
                <a:cubicBezTo>
                  <a:pt x="1598998" y="376733"/>
                  <a:pt x="1599341" y="375018"/>
                  <a:pt x="1598884" y="373418"/>
                </a:cubicBezTo>
                <a:cubicBezTo>
                  <a:pt x="1598427" y="371818"/>
                  <a:pt x="1598884" y="369189"/>
                  <a:pt x="1600255" y="365532"/>
                </a:cubicBezTo>
                <a:cubicBezTo>
                  <a:pt x="1602541" y="361874"/>
                  <a:pt x="1604027" y="357302"/>
                  <a:pt x="1604713" y="351816"/>
                </a:cubicBezTo>
                <a:cubicBezTo>
                  <a:pt x="1605399" y="346329"/>
                  <a:pt x="1605513" y="342214"/>
                  <a:pt x="1605056" y="339471"/>
                </a:cubicBezTo>
                <a:cubicBezTo>
                  <a:pt x="1604370" y="337642"/>
                  <a:pt x="1602427" y="336785"/>
                  <a:pt x="1599227" y="336899"/>
                </a:cubicBezTo>
                <a:close/>
                <a:moveTo>
                  <a:pt x="1050206" y="328498"/>
                </a:moveTo>
                <a:cubicBezTo>
                  <a:pt x="1048148" y="328498"/>
                  <a:pt x="1047119" y="329184"/>
                  <a:pt x="1047119" y="330556"/>
                </a:cubicBezTo>
                <a:cubicBezTo>
                  <a:pt x="1047119" y="331927"/>
                  <a:pt x="1047805" y="332613"/>
                  <a:pt x="1049177" y="332613"/>
                </a:cubicBezTo>
                <a:cubicBezTo>
                  <a:pt x="1050548" y="332613"/>
                  <a:pt x="1051577" y="331927"/>
                  <a:pt x="1052263" y="330556"/>
                </a:cubicBezTo>
                <a:cubicBezTo>
                  <a:pt x="1052949" y="329184"/>
                  <a:pt x="1052263" y="328498"/>
                  <a:pt x="1050206" y="328498"/>
                </a:cubicBezTo>
                <a:close/>
                <a:moveTo>
                  <a:pt x="164038" y="305867"/>
                </a:moveTo>
                <a:cubicBezTo>
                  <a:pt x="162209" y="305867"/>
                  <a:pt x="155694" y="309410"/>
                  <a:pt x="144492" y="316497"/>
                </a:cubicBezTo>
                <a:cubicBezTo>
                  <a:pt x="133291" y="323583"/>
                  <a:pt x="124261" y="328041"/>
                  <a:pt x="117403" y="329870"/>
                </a:cubicBezTo>
                <a:cubicBezTo>
                  <a:pt x="108716" y="332613"/>
                  <a:pt x="103801" y="335471"/>
                  <a:pt x="102658" y="338442"/>
                </a:cubicBezTo>
                <a:cubicBezTo>
                  <a:pt x="101515" y="341414"/>
                  <a:pt x="100258" y="350444"/>
                  <a:pt x="98887" y="365532"/>
                </a:cubicBezTo>
                <a:lnTo>
                  <a:pt x="97515" y="392278"/>
                </a:lnTo>
                <a:lnTo>
                  <a:pt x="120146" y="383362"/>
                </a:lnTo>
                <a:cubicBezTo>
                  <a:pt x="135691" y="376962"/>
                  <a:pt x="147007" y="373304"/>
                  <a:pt x="154093" y="372390"/>
                </a:cubicBezTo>
                <a:cubicBezTo>
                  <a:pt x="161180" y="371475"/>
                  <a:pt x="164952" y="370789"/>
                  <a:pt x="165409" y="370332"/>
                </a:cubicBezTo>
                <a:cubicBezTo>
                  <a:pt x="166324" y="368961"/>
                  <a:pt x="166552" y="353644"/>
                  <a:pt x="166095" y="324384"/>
                </a:cubicBezTo>
                <a:cubicBezTo>
                  <a:pt x="166095" y="317068"/>
                  <a:pt x="165981" y="312039"/>
                  <a:pt x="165752" y="309296"/>
                </a:cubicBezTo>
                <a:cubicBezTo>
                  <a:pt x="165523" y="306553"/>
                  <a:pt x="164952" y="305410"/>
                  <a:pt x="164038" y="305867"/>
                </a:cubicBezTo>
                <a:close/>
                <a:moveTo>
                  <a:pt x="975796" y="292837"/>
                </a:moveTo>
                <a:cubicBezTo>
                  <a:pt x="974882" y="292837"/>
                  <a:pt x="972710" y="293408"/>
                  <a:pt x="969281" y="294551"/>
                </a:cubicBezTo>
                <a:cubicBezTo>
                  <a:pt x="965852" y="295694"/>
                  <a:pt x="961166" y="296951"/>
                  <a:pt x="955222" y="298323"/>
                </a:cubicBezTo>
                <a:lnTo>
                  <a:pt x="947678" y="299695"/>
                </a:lnTo>
                <a:lnTo>
                  <a:pt x="949736" y="308610"/>
                </a:lnTo>
                <a:cubicBezTo>
                  <a:pt x="952022" y="314554"/>
                  <a:pt x="954308" y="322783"/>
                  <a:pt x="956594" y="333299"/>
                </a:cubicBezTo>
                <a:cubicBezTo>
                  <a:pt x="957508" y="339243"/>
                  <a:pt x="958308" y="343929"/>
                  <a:pt x="958994" y="347358"/>
                </a:cubicBezTo>
                <a:cubicBezTo>
                  <a:pt x="959680" y="350787"/>
                  <a:pt x="960366" y="353644"/>
                  <a:pt x="961051" y="355930"/>
                </a:cubicBezTo>
                <a:cubicBezTo>
                  <a:pt x="961737" y="358216"/>
                  <a:pt x="962194" y="359588"/>
                  <a:pt x="962423" y="360045"/>
                </a:cubicBezTo>
                <a:cubicBezTo>
                  <a:pt x="962652" y="360502"/>
                  <a:pt x="962995" y="360731"/>
                  <a:pt x="963452" y="360731"/>
                </a:cubicBezTo>
                <a:cubicBezTo>
                  <a:pt x="978997" y="356616"/>
                  <a:pt x="986769" y="352730"/>
                  <a:pt x="986769" y="349072"/>
                </a:cubicBezTo>
                <a:cubicBezTo>
                  <a:pt x="986769" y="345872"/>
                  <a:pt x="986198" y="344272"/>
                  <a:pt x="985054" y="344272"/>
                </a:cubicBezTo>
                <a:cubicBezTo>
                  <a:pt x="983911" y="344272"/>
                  <a:pt x="983340" y="343357"/>
                  <a:pt x="983340" y="341529"/>
                </a:cubicBezTo>
                <a:cubicBezTo>
                  <a:pt x="983340" y="339700"/>
                  <a:pt x="981854" y="335814"/>
                  <a:pt x="978882" y="329870"/>
                </a:cubicBezTo>
                <a:cubicBezTo>
                  <a:pt x="975911" y="323926"/>
                  <a:pt x="974882" y="316383"/>
                  <a:pt x="975796" y="307238"/>
                </a:cubicBezTo>
                <a:cubicBezTo>
                  <a:pt x="975796" y="304495"/>
                  <a:pt x="975911" y="301981"/>
                  <a:pt x="976139" y="299695"/>
                </a:cubicBezTo>
                <a:cubicBezTo>
                  <a:pt x="976368" y="297409"/>
                  <a:pt x="976368" y="295694"/>
                  <a:pt x="976139" y="294551"/>
                </a:cubicBezTo>
                <a:cubicBezTo>
                  <a:pt x="975911" y="293408"/>
                  <a:pt x="975796" y="292837"/>
                  <a:pt x="975796" y="292837"/>
                </a:cubicBezTo>
                <a:close/>
                <a:moveTo>
                  <a:pt x="1030660" y="267462"/>
                </a:moveTo>
                <a:cubicBezTo>
                  <a:pt x="1030203" y="267005"/>
                  <a:pt x="1026545" y="268148"/>
                  <a:pt x="1019687" y="270891"/>
                </a:cubicBezTo>
                <a:lnTo>
                  <a:pt x="1009400" y="275692"/>
                </a:lnTo>
                <a:lnTo>
                  <a:pt x="1010086" y="299009"/>
                </a:lnTo>
                <a:cubicBezTo>
                  <a:pt x="1011001" y="318668"/>
                  <a:pt x="1012601" y="327584"/>
                  <a:pt x="1014887" y="325755"/>
                </a:cubicBezTo>
                <a:cubicBezTo>
                  <a:pt x="1015344" y="325755"/>
                  <a:pt x="1015573" y="325069"/>
                  <a:pt x="1015573" y="323698"/>
                </a:cubicBezTo>
                <a:cubicBezTo>
                  <a:pt x="1016030" y="321869"/>
                  <a:pt x="1017516" y="317297"/>
                  <a:pt x="1020030" y="309982"/>
                </a:cubicBezTo>
                <a:cubicBezTo>
                  <a:pt x="1022545" y="302666"/>
                  <a:pt x="1025059" y="293865"/>
                  <a:pt x="1027574" y="283578"/>
                </a:cubicBezTo>
                <a:cubicBezTo>
                  <a:pt x="1030089" y="273291"/>
                  <a:pt x="1031117" y="267919"/>
                  <a:pt x="1030660" y="267462"/>
                </a:cubicBezTo>
                <a:close/>
                <a:moveTo>
                  <a:pt x="1080895" y="246717"/>
                </a:moveTo>
                <a:cubicBezTo>
                  <a:pt x="1078495" y="247060"/>
                  <a:pt x="1075237" y="248031"/>
                  <a:pt x="1071122" y="249631"/>
                </a:cubicBezTo>
                <a:cubicBezTo>
                  <a:pt x="1068379" y="251003"/>
                  <a:pt x="1066665" y="252489"/>
                  <a:pt x="1065979" y="254089"/>
                </a:cubicBezTo>
                <a:cubicBezTo>
                  <a:pt x="1065293" y="255689"/>
                  <a:pt x="1064722" y="259918"/>
                  <a:pt x="1064264" y="266776"/>
                </a:cubicBezTo>
                <a:cubicBezTo>
                  <a:pt x="1063350" y="276377"/>
                  <a:pt x="1061521" y="287122"/>
                  <a:pt x="1058778" y="299009"/>
                </a:cubicBezTo>
                <a:lnTo>
                  <a:pt x="1053292" y="322326"/>
                </a:lnTo>
                <a:lnTo>
                  <a:pt x="1052606" y="327813"/>
                </a:lnTo>
                <a:lnTo>
                  <a:pt x="1058092" y="320955"/>
                </a:lnTo>
                <a:cubicBezTo>
                  <a:pt x="1062207" y="317297"/>
                  <a:pt x="1064950" y="312496"/>
                  <a:pt x="1066322" y="306553"/>
                </a:cubicBezTo>
                <a:cubicBezTo>
                  <a:pt x="1067693" y="300609"/>
                  <a:pt x="1071351" y="289636"/>
                  <a:pt x="1077295" y="273634"/>
                </a:cubicBezTo>
                <a:cubicBezTo>
                  <a:pt x="1083238" y="257632"/>
                  <a:pt x="1085981" y="248945"/>
                  <a:pt x="1085524" y="247574"/>
                </a:cubicBezTo>
                <a:cubicBezTo>
                  <a:pt x="1084838" y="246660"/>
                  <a:pt x="1083295" y="246374"/>
                  <a:pt x="1080895" y="246717"/>
                </a:cubicBezTo>
                <a:close/>
                <a:moveTo>
                  <a:pt x="432185" y="239344"/>
                </a:moveTo>
                <a:cubicBezTo>
                  <a:pt x="430814" y="239801"/>
                  <a:pt x="417555" y="246659"/>
                  <a:pt x="392409" y="259918"/>
                </a:cubicBezTo>
                <a:cubicBezTo>
                  <a:pt x="367263" y="273177"/>
                  <a:pt x="352861" y="279807"/>
                  <a:pt x="349203" y="279807"/>
                </a:cubicBezTo>
                <a:cubicBezTo>
                  <a:pt x="346918" y="279807"/>
                  <a:pt x="345432" y="280264"/>
                  <a:pt x="344746" y="281178"/>
                </a:cubicBezTo>
                <a:cubicBezTo>
                  <a:pt x="344060" y="282093"/>
                  <a:pt x="343260" y="285064"/>
                  <a:pt x="342346" y="290093"/>
                </a:cubicBezTo>
                <a:cubicBezTo>
                  <a:pt x="340974" y="294208"/>
                  <a:pt x="340288" y="299923"/>
                  <a:pt x="340288" y="307238"/>
                </a:cubicBezTo>
                <a:cubicBezTo>
                  <a:pt x="340288" y="314554"/>
                  <a:pt x="340745" y="320955"/>
                  <a:pt x="341660" y="326441"/>
                </a:cubicBezTo>
                <a:cubicBezTo>
                  <a:pt x="342574" y="331927"/>
                  <a:pt x="343489" y="334442"/>
                  <a:pt x="344403" y="333985"/>
                </a:cubicBezTo>
                <a:cubicBezTo>
                  <a:pt x="383722" y="317068"/>
                  <a:pt x="412754" y="307238"/>
                  <a:pt x="431500" y="304495"/>
                </a:cubicBezTo>
                <a:cubicBezTo>
                  <a:pt x="433328" y="304495"/>
                  <a:pt x="434243" y="293522"/>
                  <a:pt x="434243" y="271577"/>
                </a:cubicBezTo>
                <a:cubicBezTo>
                  <a:pt x="434243" y="266090"/>
                  <a:pt x="434243" y="261176"/>
                  <a:pt x="434243" y="256832"/>
                </a:cubicBezTo>
                <a:cubicBezTo>
                  <a:pt x="434243" y="252489"/>
                  <a:pt x="434128" y="249174"/>
                  <a:pt x="433900" y="246888"/>
                </a:cubicBezTo>
                <a:cubicBezTo>
                  <a:pt x="433671" y="244602"/>
                  <a:pt x="433443" y="242773"/>
                  <a:pt x="433214" y="241402"/>
                </a:cubicBezTo>
                <a:cubicBezTo>
                  <a:pt x="432985" y="240030"/>
                  <a:pt x="432642" y="239344"/>
                  <a:pt x="432185" y="239344"/>
                </a:cubicBezTo>
                <a:close/>
                <a:moveTo>
                  <a:pt x="1629745" y="137846"/>
                </a:moveTo>
                <a:cubicBezTo>
                  <a:pt x="1628373" y="137846"/>
                  <a:pt x="1627687" y="138417"/>
                  <a:pt x="1627687" y="139560"/>
                </a:cubicBezTo>
                <a:cubicBezTo>
                  <a:pt x="1627687" y="140703"/>
                  <a:pt x="1628373" y="141275"/>
                  <a:pt x="1629745" y="141275"/>
                </a:cubicBezTo>
                <a:cubicBezTo>
                  <a:pt x="1631116" y="141275"/>
                  <a:pt x="1631802" y="140703"/>
                  <a:pt x="1631802" y="139560"/>
                </a:cubicBezTo>
                <a:cubicBezTo>
                  <a:pt x="1631802" y="138417"/>
                  <a:pt x="1631116" y="137846"/>
                  <a:pt x="1629745" y="137846"/>
                </a:cubicBezTo>
                <a:close/>
                <a:moveTo>
                  <a:pt x="170210" y="115900"/>
                </a:moveTo>
                <a:cubicBezTo>
                  <a:pt x="180725" y="116815"/>
                  <a:pt x="186440" y="117729"/>
                  <a:pt x="187355" y="118643"/>
                </a:cubicBezTo>
                <a:cubicBezTo>
                  <a:pt x="187812" y="120015"/>
                  <a:pt x="189641" y="120701"/>
                  <a:pt x="192841" y="120701"/>
                </a:cubicBezTo>
                <a:cubicBezTo>
                  <a:pt x="196499" y="120701"/>
                  <a:pt x="200614" y="121844"/>
                  <a:pt x="205185" y="124130"/>
                </a:cubicBezTo>
                <a:cubicBezTo>
                  <a:pt x="209757" y="126416"/>
                  <a:pt x="212043" y="128702"/>
                  <a:pt x="212043" y="130988"/>
                </a:cubicBezTo>
                <a:cubicBezTo>
                  <a:pt x="212043" y="132817"/>
                  <a:pt x="213186" y="134188"/>
                  <a:pt x="215473" y="135103"/>
                </a:cubicBezTo>
                <a:cubicBezTo>
                  <a:pt x="217759" y="136017"/>
                  <a:pt x="220730" y="138417"/>
                  <a:pt x="224388" y="142304"/>
                </a:cubicBezTo>
                <a:cubicBezTo>
                  <a:pt x="228045" y="146190"/>
                  <a:pt x="229760" y="150647"/>
                  <a:pt x="229531" y="155677"/>
                </a:cubicBezTo>
                <a:cubicBezTo>
                  <a:pt x="229303" y="160706"/>
                  <a:pt x="229989" y="169507"/>
                  <a:pt x="231589" y="182080"/>
                </a:cubicBezTo>
                <a:cubicBezTo>
                  <a:pt x="233189" y="194653"/>
                  <a:pt x="233532" y="212369"/>
                  <a:pt x="232617" y="235229"/>
                </a:cubicBezTo>
                <a:lnTo>
                  <a:pt x="230560" y="284607"/>
                </a:lnTo>
                <a:cubicBezTo>
                  <a:pt x="228731" y="337185"/>
                  <a:pt x="226445" y="363931"/>
                  <a:pt x="223702" y="364846"/>
                </a:cubicBezTo>
                <a:cubicBezTo>
                  <a:pt x="222331" y="365303"/>
                  <a:pt x="222216" y="365989"/>
                  <a:pt x="223359" y="366903"/>
                </a:cubicBezTo>
                <a:cubicBezTo>
                  <a:pt x="224502" y="367818"/>
                  <a:pt x="225531" y="383248"/>
                  <a:pt x="226445" y="413195"/>
                </a:cubicBezTo>
                <a:cubicBezTo>
                  <a:pt x="227360" y="443141"/>
                  <a:pt x="227245" y="460172"/>
                  <a:pt x="226102" y="464287"/>
                </a:cubicBezTo>
                <a:cubicBezTo>
                  <a:pt x="224959" y="468402"/>
                  <a:pt x="225074" y="470688"/>
                  <a:pt x="226445" y="471145"/>
                </a:cubicBezTo>
                <a:cubicBezTo>
                  <a:pt x="228731" y="471602"/>
                  <a:pt x="228274" y="473431"/>
                  <a:pt x="225074" y="476631"/>
                </a:cubicBezTo>
                <a:cubicBezTo>
                  <a:pt x="224159" y="478003"/>
                  <a:pt x="223016" y="478917"/>
                  <a:pt x="221645" y="479374"/>
                </a:cubicBezTo>
                <a:cubicBezTo>
                  <a:pt x="219359" y="479832"/>
                  <a:pt x="218216" y="481546"/>
                  <a:pt x="218216" y="484518"/>
                </a:cubicBezTo>
                <a:cubicBezTo>
                  <a:pt x="218216" y="487490"/>
                  <a:pt x="217187" y="489318"/>
                  <a:pt x="215130" y="490004"/>
                </a:cubicBezTo>
                <a:cubicBezTo>
                  <a:pt x="213072" y="490690"/>
                  <a:pt x="212043" y="492062"/>
                  <a:pt x="212043" y="494119"/>
                </a:cubicBezTo>
                <a:cubicBezTo>
                  <a:pt x="212043" y="496176"/>
                  <a:pt x="210901" y="498805"/>
                  <a:pt x="208614" y="502006"/>
                </a:cubicBezTo>
                <a:lnTo>
                  <a:pt x="204500" y="506121"/>
                </a:lnTo>
                <a:lnTo>
                  <a:pt x="188726" y="491033"/>
                </a:lnTo>
                <a:cubicBezTo>
                  <a:pt x="180954" y="483718"/>
                  <a:pt x="176268" y="478689"/>
                  <a:pt x="174667" y="475945"/>
                </a:cubicBezTo>
                <a:cubicBezTo>
                  <a:pt x="173067" y="473202"/>
                  <a:pt x="171581" y="468859"/>
                  <a:pt x="170210" y="462915"/>
                </a:cubicBezTo>
                <a:cubicBezTo>
                  <a:pt x="168381" y="453771"/>
                  <a:pt x="166895" y="448742"/>
                  <a:pt x="165752" y="447828"/>
                </a:cubicBezTo>
                <a:cubicBezTo>
                  <a:pt x="164609" y="446913"/>
                  <a:pt x="164038" y="443941"/>
                  <a:pt x="164038" y="438912"/>
                </a:cubicBezTo>
                <a:cubicBezTo>
                  <a:pt x="164038" y="434340"/>
                  <a:pt x="162780" y="431940"/>
                  <a:pt x="160266" y="431711"/>
                </a:cubicBezTo>
                <a:cubicBezTo>
                  <a:pt x="157751" y="431483"/>
                  <a:pt x="153065" y="433654"/>
                  <a:pt x="146207" y="438226"/>
                </a:cubicBezTo>
                <a:cubicBezTo>
                  <a:pt x="138892" y="443713"/>
                  <a:pt x="125633" y="452285"/>
                  <a:pt x="106430" y="463944"/>
                </a:cubicBezTo>
                <a:cubicBezTo>
                  <a:pt x="87228" y="475602"/>
                  <a:pt x="76712" y="482803"/>
                  <a:pt x="74883" y="485547"/>
                </a:cubicBezTo>
                <a:cubicBezTo>
                  <a:pt x="69854" y="491947"/>
                  <a:pt x="63682" y="492405"/>
                  <a:pt x="56367" y="486918"/>
                </a:cubicBezTo>
                <a:cubicBezTo>
                  <a:pt x="54538" y="486004"/>
                  <a:pt x="48366" y="483489"/>
                  <a:pt x="37850" y="479374"/>
                </a:cubicBezTo>
                <a:cubicBezTo>
                  <a:pt x="29621" y="476174"/>
                  <a:pt x="24020" y="473545"/>
                  <a:pt x="21048" y="471488"/>
                </a:cubicBezTo>
                <a:cubicBezTo>
                  <a:pt x="18077" y="469430"/>
                  <a:pt x="13847" y="465201"/>
                  <a:pt x="8361" y="458800"/>
                </a:cubicBezTo>
                <a:cubicBezTo>
                  <a:pt x="1046" y="451028"/>
                  <a:pt x="-1469" y="444399"/>
                  <a:pt x="817" y="438912"/>
                </a:cubicBezTo>
                <a:cubicBezTo>
                  <a:pt x="1274" y="437541"/>
                  <a:pt x="4932" y="436855"/>
                  <a:pt x="11790" y="436855"/>
                </a:cubicBezTo>
                <a:cubicBezTo>
                  <a:pt x="20477" y="436855"/>
                  <a:pt x="30764" y="433654"/>
                  <a:pt x="42651" y="427254"/>
                </a:cubicBezTo>
                <a:lnTo>
                  <a:pt x="46766" y="424510"/>
                </a:lnTo>
                <a:lnTo>
                  <a:pt x="41279" y="417652"/>
                </a:lnTo>
                <a:cubicBezTo>
                  <a:pt x="38536" y="413080"/>
                  <a:pt x="37165" y="410223"/>
                  <a:pt x="37165" y="409080"/>
                </a:cubicBezTo>
                <a:cubicBezTo>
                  <a:pt x="37165" y="407937"/>
                  <a:pt x="35793" y="406908"/>
                  <a:pt x="33050" y="405994"/>
                </a:cubicBezTo>
                <a:cubicBezTo>
                  <a:pt x="30764" y="405537"/>
                  <a:pt x="29392" y="404279"/>
                  <a:pt x="28935" y="402222"/>
                </a:cubicBezTo>
                <a:cubicBezTo>
                  <a:pt x="28478" y="400164"/>
                  <a:pt x="28478" y="397993"/>
                  <a:pt x="28935" y="395707"/>
                </a:cubicBezTo>
                <a:cubicBezTo>
                  <a:pt x="29392" y="395250"/>
                  <a:pt x="28706" y="394107"/>
                  <a:pt x="26877" y="392278"/>
                </a:cubicBezTo>
                <a:cubicBezTo>
                  <a:pt x="25049" y="391363"/>
                  <a:pt x="24134" y="387591"/>
                  <a:pt x="24134" y="380962"/>
                </a:cubicBezTo>
                <a:cubicBezTo>
                  <a:pt x="24134" y="374333"/>
                  <a:pt x="25049" y="368275"/>
                  <a:pt x="26877" y="362788"/>
                </a:cubicBezTo>
                <a:cubicBezTo>
                  <a:pt x="27792" y="358216"/>
                  <a:pt x="28592" y="350673"/>
                  <a:pt x="29278" y="340157"/>
                </a:cubicBezTo>
                <a:cubicBezTo>
                  <a:pt x="29964" y="329641"/>
                  <a:pt x="30535" y="323241"/>
                  <a:pt x="30992" y="320955"/>
                </a:cubicBezTo>
                <a:cubicBezTo>
                  <a:pt x="32821" y="314096"/>
                  <a:pt x="34421" y="296037"/>
                  <a:pt x="35793" y="266776"/>
                </a:cubicBezTo>
                <a:cubicBezTo>
                  <a:pt x="36707" y="249860"/>
                  <a:pt x="36021" y="237973"/>
                  <a:pt x="33735" y="231115"/>
                </a:cubicBezTo>
                <a:cubicBezTo>
                  <a:pt x="31450" y="224257"/>
                  <a:pt x="30192" y="218770"/>
                  <a:pt x="29964" y="214655"/>
                </a:cubicBezTo>
                <a:cubicBezTo>
                  <a:pt x="29735" y="210541"/>
                  <a:pt x="27106" y="205969"/>
                  <a:pt x="22077" y="200939"/>
                </a:cubicBezTo>
                <a:cubicBezTo>
                  <a:pt x="13847" y="191795"/>
                  <a:pt x="12933" y="187223"/>
                  <a:pt x="19334" y="187223"/>
                </a:cubicBezTo>
                <a:cubicBezTo>
                  <a:pt x="23448" y="187223"/>
                  <a:pt x="30535" y="188366"/>
                  <a:pt x="40594" y="190652"/>
                </a:cubicBezTo>
                <a:cubicBezTo>
                  <a:pt x="63911" y="196596"/>
                  <a:pt x="76027" y="201625"/>
                  <a:pt x="76941" y="205740"/>
                </a:cubicBezTo>
                <a:cubicBezTo>
                  <a:pt x="77855" y="207569"/>
                  <a:pt x="80370" y="209626"/>
                  <a:pt x="84485" y="211912"/>
                </a:cubicBezTo>
                <a:cubicBezTo>
                  <a:pt x="90886" y="216027"/>
                  <a:pt x="95572" y="221628"/>
                  <a:pt x="98544" y="228714"/>
                </a:cubicBezTo>
                <a:cubicBezTo>
                  <a:pt x="101515" y="235801"/>
                  <a:pt x="103458" y="248488"/>
                  <a:pt x="104373" y="266776"/>
                </a:cubicBezTo>
                <a:lnTo>
                  <a:pt x="105745" y="273634"/>
                </a:lnTo>
                <a:lnTo>
                  <a:pt x="120146" y="265405"/>
                </a:lnTo>
                <a:cubicBezTo>
                  <a:pt x="130205" y="260833"/>
                  <a:pt x="140263" y="258547"/>
                  <a:pt x="150322" y="258547"/>
                </a:cubicBezTo>
                <a:lnTo>
                  <a:pt x="165409" y="257861"/>
                </a:lnTo>
                <a:lnTo>
                  <a:pt x="164723" y="231115"/>
                </a:lnTo>
                <a:cubicBezTo>
                  <a:pt x="164266" y="203225"/>
                  <a:pt x="162666" y="188366"/>
                  <a:pt x="159923" y="186538"/>
                </a:cubicBezTo>
                <a:cubicBezTo>
                  <a:pt x="158094" y="185623"/>
                  <a:pt x="153979" y="186995"/>
                  <a:pt x="147578" y="190652"/>
                </a:cubicBezTo>
                <a:cubicBezTo>
                  <a:pt x="132491" y="197510"/>
                  <a:pt x="121747" y="201740"/>
                  <a:pt x="115346" y="203340"/>
                </a:cubicBezTo>
                <a:cubicBezTo>
                  <a:pt x="108945" y="204940"/>
                  <a:pt x="102773" y="204597"/>
                  <a:pt x="96829" y="202311"/>
                </a:cubicBezTo>
                <a:cubicBezTo>
                  <a:pt x="92714" y="200939"/>
                  <a:pt x="88142" y="199796"/>
                  <a:pt x="83113" y="198882"/>
                </a:cubicBezTo>
                <a:cubicBezTo>
                  <a:pt x="78084" y="197968"/>
                  <a:pt x="74883" y="196939"/>
                  <a:pt x="73512" y="195796"/>
                </a:cubicBezTo>
                <a:cubicBezTo>
                  <a:pt x="72140" y="194653"/>
                  <a:pt x="69626" y="194081"/>
                  <a:pt x="65968" y="194081"/>
                </a:cubicBezTo>
                <a:cubicBezTo>
                  <a:pt x="62311" y="194081"/>
                  <a:pt x="59224" y="192710"/>
                  <a:pt x="56710" y="189967"/>
                </a:cubicBezTo>
                <a:cubicBezTo>
                  <a:pt x="54195" y="187223"/>
                  <a:pt x="52366" y="185852"/>
                  <a:pt x="51223" y="185852"/>
                </a:cubicBezTo>
                <a:cubicBezTo>
                  <a:pt x="50080" y="185852"/>
                  <a:pt x="48023" y="184252"/>
                  <a:pt x="45051" y="181051"/>
                </a:cubicBezTo>
                <a:cubicBezTo>
                  <a:pt x="42079" y="177851"/>
                  <a:pt x="41394" y="175336"/>
                  <a:pt x="42994" y="173507"/>
                </a:cubicBezTo>
                <a:cubicBezTo>
                  <a:pt x="44594" y="171679"/>
                  <a:pt x="58882" y="164135"/>
                  <a:pt x="85856" y="150876"/>
                </a:cubicBezTo>
                <a:lnTo>
                  <a:pt x="142778" y="122758"/>
                </a:lnTo>
                <a:cubicBezTo>
                  <a:pt x="153751" y="116815"/>
                  <a:pt x="162895" y="114529"/>
                  <a:pt x="170210" y="115900"/>
                </a:cubicBezTo>
                <a:close/>
                <a:moveTo>
                  <a:pt x="1587911" y="91897"/>
                </a:moveTo>
                <a:cubicBezTo>
                  <a:pt x="1597969" y="91897"/>
                  <a:pt x="1606885" y="94640"/>
                  <a:pt x="1614657" y="100127"/>
                </a:cubicBezTo>
                <a:cubicBezTo>
                  <a:pt x="1619686" y="104242"/>
                  <a:pt x="1625287" y="109499"/>
                  <a:pt x="1631459" y="115900"/>
                </a:cubicBezTo>
                <a:cubicBezTo>
                  <a:pt x="1637631" y="122301"/>
                  <a:pt x="1641403" y="127559"/>
                  <a:pt x="1642775" y="131674"/>
                </a:cubicBezTo>
                <a:cubicBezTo>
                  <a:pt x="1645061" y="135788"/>
                  <a:pt x="1646090" y="138303"/>
                  <a:pt x="1645861" y="139217"/>
                </a:cubicBezTo>
                <a:cubicBezTo>
                  <a:pt x="1645632" y="140132"/>
                  <a:pt x="1644146" y="141961"/>
                  <a:pt x="1641403" y="144704"/>
                </a:cubicBezTo>
                <a:cubicBezTo>
                  <a:pt x="1638203" y="147904"/>
                  <a:pt x="1631345" y="152248"/>
                  <a:pt x="1620829" y="157734"/>
                </a:cubicBezTo>
                <a:cubicBezTo>
                  <a:pt x="1610314" y="163220"/>
                  <a:pt x="1604256" y="166764"/>
                  <a:pt x="1602656" y="168364"/>
                </a:cubicBezTo>
                <a:cubicBezTo>
                  <a:pt x="1601055" y="169964"/>
                  <a:pt x="1598655" y="171450"/>
                  <a:pt x="1595455" y="172822"/>
                </a:cubicBezTo>
                <a:cubicBezTo>
                  <a:pt x="1587682" y="178765"/>
                  <a:pt x="1583453" y="182880"/>
                  <a:pt x="1582767" y="185166"/>
                </a:cubicBezTo>
                <a:cubicBezTo>
                  <a:pt x="1582081" y="187452"/>
                  <a:pt x="1584482" y="191338"/>
                  <a:pt x="1589968" y="196825"/>
                </a:cubicBezTo>
                <a:cubicBezTo>
                  <a:pt x="1595455" y="201854"/>
                  <a:pt x="1598198" y="205397"/>
                  <a:pt x="1598198" y="207455"/>
                </a:cubicBezTo>
                <a:cubicBezTo>
                  <a:pt x="1598198" y="209512"/>
                  <a:pt x="1596140" y="212141"/>
                  <a:pt x="1592026" y="215341"/>
                </a:cubicBezTo>
                <a:cubicBezTo>
                  <a:pt x="1589282" y="218542"/>
                  <a:pt x="1585968" y="223799"/>
                  <a:pt x="1582081" y="231115"/>
                </a:cubicBezTo>
                <a:cubicBezTo>
                  <a:pt x="1578195" y="238430"/>
                  <a:pt x="1576252" y="243688"/>
                  <a:pt x="1576252" y="246888"/>
                </a:cubicBezTo>
                <a:cubicBezTo>
                  <a:pt x="1576252" y="249631"/>
                  <a:pt x="1575109" y="252832"/>
                  <a:pt x="1572823" y="256489"/>
                </a:cubicBezTo>
                <a:cubicBezTo>
                  <a:pt x="1570537" y="260604"/>
                  <a:pt x="1567566" y="267005"/>
                  <a:pt x="1563908" y="275692"/>
                </a:cubicBezTo>
                <a:cubicBezTo>
                  <a:pt x="1560250" y="284378"/>
                  <a:pt x="1558421" y="289636"/>
                  <a:pt x="1558421" y="291465"/>
                </a:cubicBezTo>
                <a:cubicBezTo>
                  <a:pt x="1558421" y="292380"/>
                  <a:pt x="1559564" y="292608"/>
                  <a:pt x="1561850" y="292151"/>
                </a:cubicBezTo>
                <a:cubicBezTo>
                  <a:pt x="1581967" y="284378"/>
                  <a:pt x="1597741" y="280949"/>
                  <a:pt x="1609171" y="281864"/>
                </a:cubicBezTo>
                <a:cubicBezTo>
                  <a:pt x="1618772" y="282321"/>
                  <a:pt x="1626773" y="284836"/>
                  <a:pt x="1633174" y="289408"/>
                </a:cubicBezTo>
                <a:cubicBezTo>
                  <a:pt x="1639574" y="293980"/>
                  <a:pt x="1645289" y="297409"/>
                  <a:pt x="1650319" y="299695"/>
                </a:cubicBezTo>
                <a:cubicBezTo>
                  <a:pt x="1659463" y="305638"/>
                  <a:pt x="1663578" y="311582"/>
                  <a:pt x="1662663" y="317525"/>
                </a:cubicBezTo>
                <a:cubicBezTo>
                  <a:pt x="1661749" y="321183"/>
                  <a:pt x="1663006" y="325184"/>
                  <a:pt x="1666435" y="329527"/>
                </a:cubicBezTo>
                <a:cubicBezTo>
                  <a:pt x="1669864" y="333870"/>
                  <a:pt x="1671578" y="337871"/>
                  <a:pt x="1671578" y="341529"/>
                </a:cubicBezTo>
                <a:cubicBezTo>
                  <a:pt x="1671578" y="344272"/>
                  <a:pt x="1670436" y="347472"/>
                  <a:pt x="1668149" y="351130"/>
                </a:cubicBezTo>
                <a:cubicBezTo>
                  <a:pt x="1665863" y="354787"/>
                  <a:pt x="1664035" y="356616"/>
                  <a:pt x="1662663" y="356616"/>
                </a:cubicBezTo>
                <a:cubicBezTo>
                  <a:pt x="1661749" y="356616"/>
                  <a:pt x="1659691" y="359702"/>
                  <a:pt x="1656491" y="365874"/>
                </a:cubicBezTo>
                <a:cubicBezTo>
                  <a:pt x="1653291" y="372047"/>
                  <a:pt x="1651690" y="376047"/>
                  <a:pt x="1651690" y="377876"/>
                </a:cubicBezTo>
                <a:cubicBezTo>
                  <a:pt x="1651690" y="379705"/>
                  <a:pt x="1651119" y="381762"/>
                  <a:pt x="1649976" y="384048"/>
                </a:cubicBezTo>
                <a:cubicBezTo>
                  <a:pt x="1648833" y="386334"/>
                  <a:pt x="1647118" y="391592"/>
                  <a:pt x="1644832" y="399822"/>
                </a:cubicBezTo>
                <a:cubicBezTo>
                  <a:pt x="1642546" y="408051"/>
                  <a:pt x="1642318" y="413995"/>
                  <a:pt x="1644146" y="417652"/>
                </a:cubicBezTo>
                <a:cubicBezTo>
                  <a:pt x="1645975" y="421310"/>
                  <a:pt x="1647232" y="421767"/>
                  <a:pt x="1647918" y="419024"/>
                </a:cubicBezTo>
                <a:cubicBezTo>
                  <a:pt x="1648604" y="416281"/>
                  <a:pt x="1650204" y="412280"/>
                  <a:pt x="1652719" y="407022"/>
                </a:cubicBezTo>
                <a:cubicBezTo>
                  <a:pt x="1655234" y="401765"/>
                  <a:pt x="1659120" y="391706"/>
                  <a:pt x="1664377" y="376847"/>
                </a:cubicBezTo>
                <a:cubicBezTo>
                  <a:pt x="1669635" y="361988"/>
                  <a:pt x="1672150" y="353987"/>
                  <a:pt x="1671921" y="352844"/>
                </a:cubicBezTo>
                <a:cubicBezTo>
                  <a:pt x="1671693" y="351701"/>
                  <a:pt x="1672150" y="349530"/>
                  <a:pt x="1673293" y="346329"/>
                </a:cubicBezTo>
                <a:cubicBezTo>
                  <a:pt x="1674436" y="343129"/>
                  <a:pt x="1675465" y="338328"/>
                  <a:pt x="1676379" y="331927"/>
                </a:cubicBezTo>
                <a:cubicBezTo>
                  <a:pt x="1677294" y="325527"/>
                  <a:pt x="1678665" y="318897"/>
                  <a:pt x="1680494" y="312039"/>
                </a:cubicBezTo>
                <a:cubicBezTo>
                  <a:pt x="1683694" y="300152"/>
                  <a:pt x="1685294" y="285293"/>
                  <a:pt x="1685294" y="267462"/>
                </a:cubicBezTo>
                <a:cubicBezTo>
                  <a:pt x="1685294" y="261976"/>
                  <a:pt x="1685752" y="258432"/>
                  <a:pt x="1686666" y="256832"/>
                </a:cubicBezTo>
                <a:cubicBezTo>
                  <a:pt x="1687581" y="255232"/>
                  <a:pt x="1688038" y="245974"/>
                  <a:pt x="1688038" y="229057"/>
                </a:cubicBezTo>
                <a:cubicBezTo>
                  <a:pt x="1688495" y="214427"/>
                  <a:pt x="1687695" y="203568"/>
                  <a:pt x="1685637" y="196482"/>
                </a:cubicBezTo>
                <a:cubicBezTo>
                  <a:pt x="1683580" y="189395"/>
                  <a:pt x="1679808" y="183109"/>
                  <a:pt x="1674322" y="177622"/>
                </a:cubicBezTo>
                <a:cubicBezTo>
                  <a:pt x="1667921" y="172593"/>
                  <a:pt x="1665863" y="170078"/>
                  <a:pt x="1668149" y="170078"/>
                </a:cubicBezTo>
                <a:cubicBezTo>
                  <a:pt x="1668149" y="170078"/>
                  <a:pt x="1668607" y="170307"/>
                  <a:pt x="1669521" y="170764"/>
                </a:cubicBezTo>
                <a:cubicBezTo>
                  <a:pt x="1671350" y="171221"/>
                  <a:pt x="1672264" y="171221"/>
                  <a:pt x="1672264" y="170764"/>
                </a:cubicBezTo>
                <a:cubicBezTo>
                  <a:pt x="1672264" y="168935"/>
                  <a:pt x="1670550" y="166764"/>
                  <a:pt x="1667121" y="164249"/>
                </a:cubicBezTo>
                <a:cubicBezTo>
                  <a:pt x="1663692" y="161735"/>
                  <a:pt x="1661977" y="160020"/>
                  <a:pt x="1661977" y="159106"/>
                </a:cubicBezTo>
                <a:cubicBezTo>
                  <a:pt x="1661977" y="157734"/>
                  <a:pt x="1664149" y="156477"/>
                  <a:pt x="1668492" y="155334"/>
                </a:cubicBezTo>
                <a:cubicBezTo>
                  <a:pt x="1672836" y="154191"/>
                  <a:pt x="1676379" y="153848"/>
                  <a:pt x="1679122" y="154305"/>
                </a:cubicBezTo>
                <a:cubicBezTo>
                  <a:pt x="1691924" y="157505"/>
                  <a:pt x="1701068" y="160363"/>
                  <a:pt x="1706554" y="162878"/>
                </a:cubicBezTo>
                <a:cubicBezTo>
                  <a:pt x="1712041" y="165392"/>
                  <a:pt x="1717984" y="169621"/>
                  <a:pt x="1724385" y="175565"/>
                </a:cubicBezTo>
                <a:cubicBezTo>
                  <a:pt x="1733072" y="183794"/>
                  <a:pt x="1737644" y="190881"/>
                  <a:pt x="1738101" y="196825"/>
                </a:cubicBezTo>
                <a:cubicBezTo>
                  <a:pt x="1739015" y="200939"/>
                  <a:pt x="1739815" y="203340"/>
                  <a:pt x="1740501" y="204026"/>
                </a:cubicBezTo>
                <a:cubicBezTo>
                  <a:pt x="1741187" y="204711"/>
                  <a:pt x="1743359" y="205054"/>
                  <a:pt x="1747016" y="205054"/>
                </a:cubicBezTo>
                <a:cubicBezTo>
                  <a:pt x="1757075" y="205054"/>
                  <a:pt x="1769419" y="201625"/>
                  <a:pt x="1784050" y="194767"/>
                </a:cubicBezTo>
                <a:lnTo>
                  <a:pt x="1798451" y="189281"/>
                </a:lnTo>
                <a:cubicBezTo>
                  <a:pt x="1817654" y="181051"/>
                  <a:pt x="1833199" y="173279"/>
                  <a:pt x="1845086" y="165964"/>
                </a:cubicBezTo>
                <a:cubicBezTo>
                  <a:pt x="1850115" y="162763"/>
                  <a:pt x="1857202" y="161163"/>
                  <a:pt x="1866346" y="161163"/>
                </a:cubicBezTo>
                <a:cubicBezTo>
                  <a:pt x="1888749" y="160706"/>
                  <a:pt x="1899264" y="162306"/>
                  <a:pt x="1897892" y="165964"/>
                </a:cubicBezTo>
                <a:cubicBezTo>
                  <a:pt x="1897435" y="166878"/>
                  <a:pt x="1899607" y="168821"/>
                  <a:pt x="1904407" y="171793"/>
                </a:cubicBezTo>
                <a:cubicBezTo>
                  <a:pt x="1909208" y="174765"/>
                  <a:pt x="1912751" y="176251"/>
                  <a:pt x="1915037" y="176251"/>
                </a:cubicBezTo>
                <a:cubicBezTo>
                  <a:pt x="1915952" y="176251"/>
                  <a:pt x="1919038" y="180365"/>
                  <a:pt x="1924296" y="188595"/>
                </a:cubicBezTo>
                <a:cubicBezTo>
                  <a:pt x="1929554" y="196825"/>
                  <a:pt x="1932182" y="201625"/>
                  <a:pt x="1932182" y="202997"/>
                </a:cubicBezTo>
                <a:cubicBezTo>
                  <a:pt x="1932182" y="204368"/>
                  <a:pt x="1931039" y="204711"/>
                  <a:pt x="1928753" y="204026"/>
                </a:cubicBezTo>
                <a:cubicBezTo>
                  <a:pt x="1926467" y="203340"/>
                  <a:pt x="1923953" y="202997"/>
                  <a:pt x="1921210" y="202997"/>
                </a:cubicBezTo>
                <a:cubicBezTo>
                  <a:pt x="1914352" y="202997"/>
                  <a:pt x="1895378" y="209626"/>
                  <a:pt x="1864288" y="222885"/>
                </a:cubicBezTo>
                <a:cubicBezTo>
                  <a:pt x="1851944" y="227914"/>
                  <a:pt x="1841428" y="232029"/>
                  <a:pt x="1832741" y="235229"/>
                </a:cubicBezTo>
                <a:cubicBezTo>
                  <a:pt x="1820854" y="239801"/>
                  <a:pt x="1818568" y="243688"/>
                  <a:pt x="1825883" y="246888"/>
                </a:cubicBezTo>
                <a:cubicBezTo>
                  <a:pt x="1831370" y="248260"/>
                  <a:pt x="1840057" y="255803"/>
                  <a:pt x="1851944" y="269519"/>
                </a:cubicBezTo>
                <a:cubicBezTo>
                  <a:pt x="1854230" y="271806"/>
                  <a:pt x="1855487" y="273520"/>
                  <a:pt x="1855716" y="274663"/>
                </a:cubicBezTo>
                <a:cubicBezTo>
                  <a:pt x="1855944" y="275806"/>
                  <a:pt x="1855144" y="277978"/>
                  <a:pt x="1853315" y="281178"/>
                </a:cubicBezTo>
                <a:cubicBezTo>
                  <a:pt x="1851487" y="284836"/>
                  <a:pt x="1850344" y="288950"/>
                  <a:pt x="1849886" y="293522"/>
                </a:cubicBezTo>
                <a:lnTo>
                  <a:pt x="1848515" y="299695"/>
                </a:lnTo>
                <a:lnTo>
                  <a:pt x="1869775" y="293522"/>
                </a:lnTo>
                <a:cubicBezTo>
                  <a:pt x="1884405" y="288950"/>
                  <a:pt x="1893549" y="286665"/>
                  <a:pt x="1897207" y="286665"/>
                </a:cubicBezTo>
                <a:cubicBezTo>
                  <a:pt x="1899492" y="286665"/>
                  <a:pt x="1902807" y="287465"/>
                  <a:pt x="1907151" y="289065"/>
                </a:cubicBezTo>
                <a:cubicBezTo>
                  <a:pt x="1911494" y="290665"/>
                  <a:pt x="1913894" y="291922"/>
                  <a:pt x="1914352" y="292837"/>
                </a:cubicBezTo>
                <a:cubicBezTo>
                  <a:pt x="1915266" y="293751"/>
                  <a:pt x="1920066" y="295923"/>
                  <a:pt x="1928753" y="299352"/>
                </a:cubicBezTo>
                <a:cubicBezTo>
                  <a:pt x="1937440" y="302781"/>
                  <a:pt x="1943955" y="306896"/>
                  <a:pt x="1948299" y="311696"/>
                </a:cubicBezTo>
                <a:cubicBezTo>
                  <a:pt x="1952642" y="316497"/>
                  <a:pt x="1955728" y="318897"/>
                  <a:pt x="1957557" y="318897"/>
                </a:cubicBezTo>
                <a:cubicBezTo>
                  <a:pt x="1959386" y="318897"/>
                  <a:pt x="1959957" y="320383"/>
                  <a:pt x="1959271" y="323355"/>
                </a:cubicBezTo>
                <a:cubicBezTo>
                  <a:pt x="1958586" y="326327"/>
                  <a:pt x="1959614" y="328956"/>
                  <a:pt x="1962357" y="331242"/>
                </a:cubicBezTo>
                <a:cubicBezTo>
                  <a:pt x="1965101" y="333528"/>
                  <a:pt x="1966587" y="336385"/>
                  <a:pt x="1966815" y="339814"/>
                </a:cubicBezTo>
                <a:cubicBezTo>
                  <a:pt x="1967044" y="343243"/>
                  <a:pt x="1965786" y="345186"/>
                  <a:pt x="1963043" y="345643"/>
                </a:cubicBezTo>
                <a:cubicBezTo>
                  <a:pt x="1961672" y="346558"/>
                  <a:pt x="1960986" y="348272"/>
                  <a:pt x="1960986" y="350787"/>
                </a:cubicBezTo>
                <a:cubicBezTo>
                  <a:pt x="1960986" y="353301"/>
                  <a:pt x="1960300" y="354902"/>
                  <a:pt x="1958928" y="355587"/>
                </a:cubicBezTo>
                <a:cubicBezTo>
                  <a:pt x="1957557" y="356273"/>
                  <a:pt x="1956643" y="358674"/>
                  <a:pt x="1956185" y="362788"/>
                </a:cubicBezTo>
                <a:cubicBezTo>
                  <a:pt x="1952528" y="381534"/>
                  <a:pt x="1950470" y="398450"/>
                  <a:pt x="1950013" y="413538"/>
                </a:cubicBezTo>
                <a:cubicBezTo>
                  <a:pt x="1948642" y="434112"/>
                  <a:pt x="1945441" y="448056"/>
                  <a:pt x="1940412" y="455371"/>
                </a:cubicBezTo>
                <a:cubicBezTo>
                  <a:pt x="1939498" y="456286"/>
                  <a:pt x="1938583" y="459258"/>
                  <a:pt x="1937669" y="464287"/>
                </a:cubicBezTo>
                <a:cubicBezTo>
                  <a:pt x="1935840" y="478917"/>
                  <a:pt x="1933554" y="488976"/>
                  <a:pt x="1930811" y="494462"/>
                </a:cubicBezTo>
                <a:cubicBezTo>
                  <a:pt x="1928068" y="499948"/>
                  <a:pt x="1925782" y="506806"/>
                  <a:pt x="1923953" y="515036"/>
                </a:cubicBezTo>
                <a:cubicBezTo>
                  <a:pt x="1920752" y="527380"/>
                  <a:pt x="1915266" y="540639"/>
                  <a:pt x="1907494" y="554812"/>
                </a:cubicBezTo>
                <a:cubicBezTo>
                  <a:pt x="1903379" y="561213"/>
                  <a:pt x="1895606" y="570357"/>
                  <a:pt x="1884176" y="582244"/>
                </a:cubicBezTo>
                <a:cubicBezTo>
                  <a:pt x="1877776" y="589102"/>
                  <a:pt x="1873661" y="594817"/>
                  <a:pt x="1871832" y="599389"/>
                </a:cubicBezTo>
                <a:cubicBezTo>
                  <a:pt x="1867717" y="608533"/>
                  <a:pt x="1864288" y="613105"/>
                  <a:pt x="1861545" y="613105"/>
                </a:cubicBezTo>
                <a:cubicBezTo>
                  <a:pt x="1860631" y="613105"/>
                  <a:pt x="1857773" y="608762"/>
                  <a:pt x="1852973" y="600075"/>
                </a:cubicBezTo>
                <a:cubicBezTo>
                  <a:pt x="1848172" y="591388"/>
                  <a:pt x="1843257" y="584302"/>
                  <a:pt x="1838228" y="578815"/>
                </a:cubicBezTo>
                <a:cubicBezTo>
                  <a:pt x="1833199" y="573329"/>
                  <a:pt x="1831027" y="568871"/>
                  <a:pt x="1831713" y="565442"/>
                </a:cubicBezTo>
                <a:cubicBezTo>
                  <a:pt x="1832398" y="562013"/>
                  <a:pt x="1832170" y="559842"/>
                  <a:pt x="1831027" y="558927"/>
                </a:cubicBezTo>
                <a:cubicBezTo>
                  <a:pt x="1829884" y="558013"/>
                  <a:pt x="1829312" y="555727"/>
                  <a:pt x="1829312" y="552069"/>
                </a:cubicBezTo>
                <a:cubicBezTo>
                  <a:pt x="1829312" y="548412"/>
                  <a:pt x="1825540" y="542468"/>
                  <a:pt x="1817997" y="534238"/>
                </a:cubicBezTo>
                <a:cubicBezTo>
                  <a:pt x="1810453" y="526009"/>
                  <a:pt x="1806681" y="521208"/>
                  <a:pt x="1806681" y="519837"/>
                </a:cubicBezTo>
                <a:cubicBezTo>
                  <a:pt x="1806224" y="514350"/>
                  <a:pt x="1805538" y="509092"/>
                  <a:pt x="1804624" y="504063"/>
                </a:cubicBezTo>
                <a:cubicBezTo>
                  <a:pt x="1803709" y="499948"/>
                  <a:pt x="1804395" y="497891"/>
                  <a:pt x="1806681" y="497891"/>
                </a:cubicBezTo>
                <a:cubicBezTo>
                  <a:pt x="1808967" y="497891"/>
                  <a:pt x="1811482" y="499263"/>
                  <a:pt x="1814225" y="502006"/>
                </a:cubicBezTo>
                <a:cubicBezTo>
                  <a:pt x="1820626" y="508864"/>
                  <a:pt x="1827255" y="510235"/>
                  <a:pt x="1834113" y="506121"/>
                </a:cubicBezTo>
                <a:cubicBezTo>
                  <a:pt x="1838228" y="503835"/>
                  <a:pt x="1841428" y="503377"/>
                  <a:pt x="1843714" y="504749"/>
                </a:cubicBezTo>
                <a:cubicBezTo>
                  <a:pt x="1846000" y="506121"/>
                  <a:pt x="1849086" y="504749"/>
                  <a:pt x="1852973" y="500634"/>
                </a:cubicBezTo>
                <a:cubicBezTo>
                  <a:pt x="1856859" y="496519"/>
                  <a:pt x="1858802" y="493776"/>
                  <a:pt x="1858802" y="492405"/>
                </a:cubicBezTo>
                <a:cubicBezTo>
                  <a:pt x="1858802" y="491033"/>
                  <a:pt x="1859373" y="490347"/>
                  <a:pt x="1860516" y="490347"/>
                </a:cubicBezTo>
                <a:cubicBezTo>
                  <a:pt x="1861659" y="490347"/>
                  <a:pt x="1864745" y="484175"/>
                  <a:pt x="1869775" y="471831"/>
                </a:cubicBezTo>
                <a:cubicBezTo>
                  <a:pt x="1874804" y="459486"/>
                  <a:pt x="1877318" y="452171"/>
                  <a:pt x="1877318" y="449885"/>
                </a:cubicBezTo>
                <a:cubicBezTo>
                  <a:pt x="1877318" y="447599"/>
                  <a:pt x="1878233" y="444284"/>
                  <a:pt x="1880062" y="439941"/>
                </a:cubicBezTo>
                <a:cubicBezTo>
                  <a:pt x="1881891" y="435597"/>
                  <a:pt x="1883834" y="427711"/>
                  <a:pt x="1885891" y="416281"/>
                </a:cubicBezTo>
                <a:cubicBezTo>
                  <a:pt x="1887948" y="404851"/>
                  <a:pt x="1889434" y="396850"/>
                  <a:pt x="1890349" y="392278"/>
                </a:cubicBezTo>
                <a:cubicBezTo>
                  <a:pt x="1893549" y="381762"/>
                  <a:pt x="1894806" y="370561"/>
                  <a:pt x="1894120" y="358674"/>
                </a:cubicBezTo>
                <a:cubicBezTo>
                  <a:pt x="1893435" y="346786"/>
                  <a:pt x="1891492" y="340843"/>
                  <a:pt x="1888291" y="340843"/>
                </a:cubicBezTo>
                <a:cubicBezTo>
                  <a:pt x="1886462" y="340843"/>
                  <a:pt x="1881891" y="342214"/>
                  <a:pt x="1874575" y="344958"/>
                </a:cubicBezTo>
                <a:cubicBezTo>
                  <a:pt x="1867260" y="347701"/>
                  <a:pt x="1859030" y="349987"/>
                  <a:pt x="1849886" y="351816"/>
                </a:cubicBezTo>
                <a:lnTo>
                  <a:pt x="1836170" y="355930"/>
                </a:lnTo>
                <a:lnTo>
                  <a:pt x="1832741" y="368275"/>
                </a:lnTo>
                <a:cubicBezTo>
                  <a:pt x="1828169" y="387020"/>
                  <a:pt x="1820854" y="407365"/>
                  <a:pt x="1810796" y="429311"/>
                </a:cubicBezTo>
                <a:cubicBezTo>
                  <a:pt x="1808053" y="435255"/>
                  <a:pt x="1806681" y="439141"/>
                  <a:pt x="1806681" y="440970"/>
                </a:cubicBezTo>
                <a:cubicBezTo>
                  <a:pt x="1806681" y="442798"/>
                  <a:pt x="1804624" y="447142"/>
                  <a:pt x="1800509" y="454000"/>
                </a:cubicBezTo>
                <a:lnTo>
                  <a:pt x="1786793" y="480060"/>
                </a:lnTo>
                <a:cubicBezTo>
                  <a:pt x="1782221" y="488290"/>
                  <a:pt x="1777077" y="496748"/>
                  <a:pt x="1771362" y="505435"/>
                </a:cubicBezTo>
                <a:cubicBezTo>
                  <a:pt x="1765647" y="514122"/>
                  <a:pt x="1762333" y="518694"/>
                  <a:pt x="1761418" y="519151"/>
                </a:cubicBezTo>
                <a:cubicBezTo>
                  <a:pt x="1760047" y="519608"/>
                  <a:pt x="1759361" y="520751"/>
                  <a:pt x="1759361" y="522580"/>
                </a:cubicBezTo>
                <a:cubicBezTo>
                  <a:pt x="1759361" y="523494"/>
                  <a:pt x="1756732" y="527495"/>
                  <a:pt x="1751474" y="534581"/>
                </a:cubicBezTo>
                <a:cubicBezTo>
                  <a:pt x="1746216" y="541668"/>
                  <a:pt x="1743016" y="545668"/>
                  <a:pt x="1741873" y="546583"/>
                </a:cubicBezTo>
                <a:cubicBezTo>
                  <a:pt x="1740730" y="547497"/>
                  <a:pt x="1737872" y="545897"/>
                  <a:pt x="1733300" y="541782"/>
                </a:cubicBezTo>
                <a:cubicBezTo>
                  <a:pt x="1728728" y="537667"/>
                  <a:pt x="1724842" y="533095"/>
                  <a:pt x="1721642" y="528066"/>
                </a:cubicBezTo>
                <a:cubicBezTo>
                  <a:pt x="1717984" y="521665"/>
                  <a:pt x="1714784" y="517093"/>
                  <a:pt x="1712041" y="514350"/>
                </a:cubicBezTo>
                <a:cubicBezTo>
                  <a:pt x="1709297" y="511607"/>
                  <a:pt x="1707583" y="508292"/>
                  <a:pt x="1706897" y="504406"/>
                </a:cubicBezTo>
                <a:cubicBezTo>
                  <a:pt x="1706211" y="500520"/>
                  <a:pt x="1705526" y="497777"/>
                  <a:pt x="1704840" y="496176"/>
                </a:cubicBezTo>
                <a:cubicBezTo>
                  <a:pt x="1704154" y="494576"/>
                  <a:pt x="1704268" y="493662"/>
                  <a:pt x="1705183" y="493433"/>
                </a:cubicBezTo>
                <a:cubicBezTo>
                  <a:pt x="1706097" y="493205"/>
                  <a:pt x="1706097" y="490347"/>
                  <a:pt x="1705183" y="484861"/>
                </a:cubicBezTo>
                <a:cubicBezTo>
                  <a:pt x="1704725" y="479374"/>
                  <a:pt x="1705183" y="476631"/>
                  <a:pt x="1706554" y="476631"/>
                </a:cubicBezTo>
                <a:cubicBezTo>
                  <a:pt x="1707469" y="477088"/>
                  <a:pt x="1708269" y="476860"/>
                  <a:pt x="1708955" y="475945"/>
                </a:cubicBezTo>
                <a:cubicBezTo>
                  <a:pt x="1709640" y="475031"/>
                  <a:pt x="1710212" y="473431"/>
                  <a:pt x="1710669" y="471145"/>
                </a:cubicBezTo>
                <a:cubicBezTo>
                  <a:pt x="1711126" y="466573"/>
                  <a:pt x="1714784" y="459943"/>
                  <a:pt x="1721642" y="451257"/>
                </a:cubicBezTo>
                <a:cubicBezTo>
                  <a:pt x="1748159" y="416052"/>
                  <a:pt x="1764161" y="386106"/>
                  <a:pt x="1769648" y="361417"/>
                </a:cubicBezTo>
                <a:cubicBezTo>
                  <a:pt x="1771934" y="351816"/>
                  <a:pt x="1773763" y="346901"/>
                  <a:pt x="1775134" y="346672"/>
                </a:cubicBezTo>
                <a:cubicBezTo>
                  <a:pt x="1776506" y="346443"/>
                  <a:pt x="1777192" y="344729"/>
                  <a:pt x="1777192" y="341529"/>
                </a:cubicBezTo>
                <a:cubicBezTo>
                  <a:pt x="1777192" y="338328"/>
                  <a:pt x="1777992" y="336156"/>
                  <a:pt x="1779592" y="335013"/>
                </a:cubicBezTo>
                <a:cubicBezTo>
                  <a:pt x="1781192" y="333870"/>
                  <a:pt x="1781192" y="332385"/>
                  <a:pt x="1779592" y="330556"/>
                </a:cubicBezTo>
                <a:cubicBezTo>
                  <a:pt x="1777992" y="328727"/>
                  <a:pt x="1778563" y="326441"/>
                  <a:pt x="1781306" y="323698"/>
                </a:cubicBezTo>
                <a:cubicBezTo>
                  <a:pt x="1782678" y="321412"/>
                  <a:pt x="1785307" y="311925"/>
                  <a:pt x="1789193" y="295237"/>
                </a:cubicBezTo>
                <a:cubicBezTo>
                  <a:pt x="1793079" y="278549"/>
                  <a:pt x="1795022" y="267005"/>
                  <a:pt x="1795022" y="260604"/>
                </a:cubicBezTo>
                <a:cubicBezTo>
                  <a:pt x="1795022" y="256032"/>
                  <a:pt x="1794222" y="252032"/>
                  <a:pt x="1792622" y="248603"/>
                </a:cubicBezTo>
                <a:cubicBezTo>
                  <a:pt x="1791022" y="245174"/>
                  <a:pt x="1789308" y="243459"/>
                  <a:pt x="1787479" y="243459"/>
                </a:cubicBezTo>
                <a:cubicBezTo>
                  <a:pt x="1785193" y="243459"/>
                  <a:pt x="1781306" y="242087"/>
                  <a:pt x="1775820" y="239344"/>
                </a:cubicBezTo>
                <a:cubicBezTo>
                  <a:pt x="1770334" y="236601"/>
                  <a:pt x="1765990" y="235229"/>
                  <a:pt x="1762790" y="235229"/>
                </a:cubicBezTo>
                <a:cubicBezTo>
                  <a:pt x="1759589" y="235229"/>
                  <a:pt x="1755475" y="233744"/>
                  <a:pt x="1750445" y="230772"/>
                </a:cubicBezTo>
                <a:cubicBezTo>
                  <a:pt x="1745416" y="227800"/>
                  <a:pt x="1742787" y="226657"/>
                  <a:pt x="1742559" y="227343"/>
                </a:cubicBezTo>
                <a:cubicBezTo>
                  <a:pt x="1742330" y="228029"/>
                  <a:pt x="1741416" y="237973"/>
                  <a:pt x="1739815" y="257175"/>
                </a:cubicBezTo>
                <a:cubicBezTo>
                  <a:pt x="1738215" y="276377"/>
                  <a:pt x="1736386" y="292837"/>
                  <a:pt x="1734329" y="306553"/>
                </a:cubicBezTo>
                <a:cubicBezTo>
                  <a:pt x="1732272" y="320269"/>
                  <a:pt x="1731472" y="327584"/>
                  <a:pt x="1731929" y="328498"/>
                </a:cubicBezTo>
                <a:cubicBezTo>
                  <a:pt x="1733300" y="333070"/>
                  <a:pt x="1731472" y="343129"/>
                  <a:pt x="1726442" y="358674"/>
                </a:cubicBezTo>
                <a:cubicBezTo>
                  <a:pt x="1724613" y="364617"/>
                  <a:pt x="1723128" y="370561"/>
                  <a:pt x="1721985" y="376504"/>
                </a:cubicBezTo>
                <a:cubicBezTo>
                  <a:pt x="1720842" y="382448"/>
                  <a:pt x="1719127" y="389306"/>
                  <a:pt x="1716841" y="397078"/>
                </a:cubicBezTo>
                <a:cubicBezTo>
                  <a:pt x="1714555" y="404851"/>
                  <a:pt x="1713412" y="410566"/>
                  <a:pt x="1713412" y="414223"/>
                </a:cubicBezTo>
                <a:cubicBezTo>
                  <a:pt x="1713412" y="420167"/>
                  <a:pt x="1708726" y="433883"/>
                  <a:pt x="1699353" y="455371"/>
                </a:cubicBezTo>
                <a:cubicBezTo>
                  <a:pt x="1689981" y="476860"/>
                  <a:pt x="1681408" y="494005"/>
                  <a:pt x="1673636" y="506806"/>
                </a:cubicBezTo>
                <a:lnTo>
                  <a:pt x="1658548" y="530809"/>
                </a:lnTo>
                <a:cubicBezTo>
                  <a:pt x="1651233" y="543154"/>
                  <a:pt x="1642546" y="553441"/>
                  <a:pt x="1632488" y="561670"/>
                </a:cubicBezTo>
                <a:lnTo>
                  <a:pt x="1626316" y="567843"/>
                </a:lnTo>
                <a:lnTo>
                  <a:pt x="1620143" y="560985"/>
                </a:lnTo>
                <a:cubicBezTo>
                  <a:pt x="1616029" y="556870"/>
                  <a:pt x="1613971" y="553669"/>
                  <a:pt x="1613971" y="551383"/>
                </a:cubicBezTo>
                <a:cubicBezTo>
                  <a:pt x="1613971" y="549097"/>
                  <a:pt x="1612485" y="544868"/>
                  <a:pt x="1609514" y="538696"/>
                </a:cubicBezTo>
                <a:cubicBezTo>
                  <a:pt x="1606542" y="532524"/>
                  <a:pt x="1603913" y="528752"/>
                  <a:pt x="1601627" y="527380"/>
                </a:cubicBezTo>
                <a:cubicBezTo>
                  <a:pt x="1599798" y="525094"/>
                  <a:pt x="1599798" y="521894"/>
                  <a:pt x="1601627" y="517779"/>
                </a:cubicBezTo>
                <a:cubicBezTo>
                  <a:pt x="1603456" y="513664"/>
                  <a:pt x="1603456" y="511035"/>
                  <a:pt x="1601627" y="509892"/>
                </a:cubicBezTo>
                <a:cubicBezTo>
                  <a:pt x="1599798" y="508749"/>
                  <a:pt x="1599798" y="508178"/>
                  <a:pt x="1601627" y="508178"/>
                </a:cubicBezTo>
                <a:lnTo>
                  <a:pt x="1603684" y="506806"/>
                </a:lnTo>
                <a:cubicBezTo>
                  <a:pt x="1602313" y="505435"/>
                  <a:pt x="1602770" y="503606"/>
                  <a:pt x="1605056" y="501320"/>
                </a:cubicBezTo>
                <a:cubicBezTo>
                  <a:pt x="1607342" y="499034"/>
                  <a:pt x="1607570" y="496748"/>
                  <a:pt x="1605742" y="494462"/>
                </a:cubicBezTo>
                <a:cubicBezTo>
                  <a:pt x="1602084" y="490347"/>
                  <a:pt x="1603456" y="484861"/>
                  <a:pt x="1609856" y="478003"/>
                </a:cubicBezTo>
                <a:cubicBezTo>
                  <a:pt x="1613057" y="474802"/>
                  <a:pt x="1613743" y="472745"/>
                  <a:pt x="1611914" y="471831"/>
                </a:cubicBezTo>
                <a:cubicBezTo>
                  <a:pt x="1610085" y="470916"/>
                  <a:pt x="1610428" y="470459"/>
                  <a:pt x="1612943" y="470459"/>
                </a:cubicBezTo>
                <a:cubicBezTo>
                  <a:pt x="1615457" y="470459"/>
                  <a:pt x="1617858" y="467944"/>
                  <a:pt x="1620143" y="462915"/>
                </a:cubicBezTo>
                <a:cubicBezTo>
                  <a:pt x="1623801" y="455600"/>
                  <a:pt x="1624601" y="450456"/>
                  <a:pt x="1622544" y="447485"/>
                </a:cubicBezTo>
                <a:cubicBezTo>
                  <a:pt x="1620486" y="444513"/>
                  <a:pt x="1615800" y="443941"/>
                  <a:pt x="1608485" y="445770"/>
                </a:cubicBezTo>
                <a:cubicBezTo>
                  <a:pt x="1602084" y="447599"/>
                  <a:pt x="1592711" y="449199"/>
                  <a:pt x="1580367" y="450571"/>
                </a:cubicBezTo>
                <a:lnTo>
                  <a:pt x="1561850" y="453314"/>
                </a:lnTo>
                <a:lnTo>
                  <a:pt x="1561850" y="470459"/>
                </a:lnTo>
                <a:cubicBezTo>
                  <a:pt x="1562308" y="481889"/>
                  <a:pt x="1561507" y="488061"/>
                  <a:pt x="1559450" y="488976"/>
                </a:cubicBezTo>
                <a:cubicBezTo>
                  <a:pt x="1557393" y="489890"/>
                  <a:pt x="1556707" y="495834"/>
                  <a:pt x="1557393" y="506806"/>
                </a:cubicBezTo>
                <a:cubicBezTo>
                  <a:pt x="1558078" y="517779"/>
                  <a:pt x="1557964" y="523608"/>
                  <a:pt x="1557050" y="524294"/>
                </a:cubicBezTo>
                <a:cubicBezTo>
                  <a:pt x="1556135" y="524980"/>
                  <a:pt x="1553164" y="523151"/>
                  <a:pt x="1548134" y="518808"/>
                </a:cubicBezTo>
                <a:cubicBezTo>
                  <a:pt x="1543105" y="514464"/>
                  <a:pt x="1540591" y="511607"/>
                  <a:pt x="1540591" y="510235"/>
                </a:cubicBezTo>
                <a:cubicBezTo>
                  <a:pt x="1540591" y="508864"/>
                  <a:pt x="1536933" y="504063"/>
                  <a:pt x="1529618" y="495834"/>
                </a:cubicBezTo>
                <a:cubicBezTo>
                  <a:pt x="1522303" y="487604"/>
                  <a:pt x="1518759" y="482346"/>
                  <a:pt x="1518988" y="480060"/>
                </a:cubicBezTo>
                <a:cubicBezTo>
                  <a:pt x="1519217" y="477774"/>
                  <a:pt x="1518874" y="475717"/>
                  <a:pt x="1517959" y="473888"/>
                </a:cubicBezTo>
                <a:cubicBezTo>
                  <a:pt x="1517045" y="472059"/>
                  <a:pt x="1516016" y="462115"/>
                  <a:pt x="1514873" y="444056"/>
                </a:cubicBezTo>
                <a:cubicBezTo>
                  <a:pt x="1513730" y="425996"/>
                  <a:pt x="1512244" y="415366"/>
                  <a:pt x="1510415" y="412166"/>
                </a:cubicBezTo>
                <a:cubicBezTo>
                  <a:pt x="1509501" y="409423"/>
                  <a:pt x="1507672" y="410337"/>
                  <a:pt x="1504929" y="414909"/>
                </a:cubicBezTo>
                <a:cubicBezTo>
                  <a:pt x="1504472" y="417195"/>
                  <a:pt x="1503329" y="419938"/>
                  <a:pt x="1501500" y="423139"/>
                </a:cubicBezTo>
                <a:cubicBezTo>
                  <a:pt x="1496928" y="433654"/>
                  <a:pt x="1494642" y="439255"/>
                  <a:pt x="1494642" y="439941"/>
                </a:cubicBezTo>
                <a:cubicBezTo>
                  <a:pt x="1494642" y="440627"/>
                  <a:pt x="1491670" y="444627"/>
                  <a:pt x="1485727" y="451942"/>
                </a:cubicBezTo>
                <a:cubicBezTo>
                  <a:pt x="1479783" y="459258"/>
                  <a:pt x="1474297" y="469316"/>
                  <a:pt x="1469267" y="482118"/>
                </a:cubicBezTo>
                <a:cubicBezTo>
                  <a:pt x="1461038" y="504063"/>
                  <a:pt x="1453037" y="519837"/>
                  <a:pt x="1445264" y="529438"/>
                </a:cubicBezTo>
                <a:cubicBezTo>
                  <a:pt x="1442521" y="532181"/>
                  <a:pt x="1439435" y="532867"/>
                  <a:pt x="1436006" y="531495"/>
                </a:cubicBezTo>
                <a:cubicBezTo>
                  <a:pt x="1432577" y="530124"/>
                  <a:pt x="1430863" y="528180"/>
                  <a:pt x="1430863" y="525666"/>
                </a:cubicBezTo>
                <a:cubicBezTo>
                  <a:pt x="1430863" y="523151"/>
                  <a:pt x="1428234" y="516865"/>
                  <a:pt x="1422976" y="506806"/>
                </a:cubicBezTo>
                <a:cubicBezTo>
                  <a:pt x="1417718" y="496748"/>
                  <a:pt x="1415661" y="490576"/>
                  <a:pt x="1416804" y="488290"/>
                </a:cubicBezTo>
                <a:cubicBezTo>
                  <a:pt x="1417947" y="486004"/>
                  <a:pt x="1417718" y="483603"/>
                  <a:pt x="1416118" y="481089"/>
                </a:cubicBezTo>
                <a:cubicBezTo>
                  <a:pt x="1414518" y="478574"/>
                  <a:pt x="1413946" y="475717"/>
                  <a:pt x="1414403" y="472516"/>
                </a:cubicBezTo>
                <a:cubicBezTo>
                  <a:pt x="1414861" y="469316"/>
                  <a:pt x="1414289" y="466687"/>
                  <a:pt x="1412689" y="464630"/>
                </a:cubicBezTo>
                <a:cubicBezTo>
                  <a:pt x="1411089" y="462572"/>
                  <a:pt x="1410974" y="461086"/>
                  <a:pt x="1412346" y="460172"/>
                </a:cubicBezTo>
                <a:cubicBezTo>
                  <a:pt x="1415546" y="458343"/>
                  <a:pt x="1421719" y="447828"/>
                  <a:pt x="1430863" y="428625"/>
                </a:cubicBezTo>
                <a:cubicBezTo>
                  <a:pt x="1437264" y="415366"/>
                  <a:pt x="1445036" y="399822"/>
                  <a:pt x="1454180" y="381991"/>
                </a:cubicBezTo>
                <a:cubicBezTo>
                  <a:pt x="1459666" y="371932"/>
                  <a:pt x="1462409" y="365989"/>
                  <a:pt x="1462409" y="364160"/>
                </a:cubicBezTo>
                <a:cubicBezTo>
                  <a:pt x="1462409" y="362331"/>
                  <a:pt x="1463667" y="359931"/>
                  <a:pt x="1466181" y="356959"/>
                </a:cubicBezTo>
                <a:cubicBezTo>
                  <a:pt x="1468696" y="353987"/>
                  <a:pt x="1469953" y="351130"/>
                  <a:pt x="1469953" y="348387"/>
                </a:cubicBezTo>
                <a:cubicBezTo>
                  <a:pt x="1469953" y="345643"/>
                  <a:pt x="1471096" y="342214"/>
                  <a:pt x="1473382" y="338100"/>
                </a:cubicBezTo>
                <a:cubicBezTo>
                  <a:pt x="1477040" y="330784"/>
                  <a:pt x="1478869" y="323469"/>
                  <a:pt x="1478869" y="316154"/>
                </a:cubicBezTo>
                <a:cubicBezTo>
                  <a:pt x="1478869" y="308839"/>
                  <a:pt x="1477268" y="304724"/>
                  <a:pt x="1474068" y="303810"/>
                </a:cubicBezTo>
                <a:cubicBezTo>
                  <a:pt x="1471325" y="303352"/>
                  <a:pt x="1470868" y="301638"/>
                  <a:pt x="1472696" y="298666"/>
                </a:cubicBezTo>
                <a:cubicBezTo>
                  <a:pt x="1474525" y="295694"/>
                  <a:pt x="1476125" y="294665"/>
                  <a:pt x="1477497" y="295580"/>
                </a:cubicBezTo>
                <a:cubicBezTo>
                  <a:pt x="1482526" y="297409"/>
                  <a:pt x="1485727" y="297980"/>
                  <a:pt x="1487098" y="297294"/>
                </a:cubicBezTo>
                <a:cubicBezTo>
                  <a:pt x="1488470" y="296609"/>
                  <a:pt x="1490756" y="293065"/>
                  <a:pt x="1493956" y="286665"/>
                </a:cubicBezTo>
                <a:cubicBezTo>
                  <a:pt x="1498071" y="277978"/>
                  <a:pt x="1501843" y="268719"/>
                  <a:pt x="1505272" y="258890"/>
                </a:cubicBezTo>
                <a:cubicBezTo>
                  <a:pt x="1508701" y="249060"/>
                  <a:pt x="1512016" y="240716"/>
                  <a:pt x="1515216" y="233858"/>
                </a:cubicBezTo>
                <a:cubicBezTo>
                  <a:pt x="1522074" y="218313"/>
                  <a:pt x="1524589" y="209626"/>
                  <a:pt x="1522760" y="207797"/>
                </a:cubicBezTo>
                <a:cubicBezTo>
                  <a:pt x="1522303" y="205969"/>
                  <a:pt x="1518188" y="204368"/>
                  <a:pt x="1510415" y="202997"/>
                </a:cubicBezTo>
                <a:cubicBezTo>
                  <a:pt x="1502643" y="201625"/>
                  <a:pt x="1498300" y="200368"/>
                  <a:pt x="1497385" y="199225"/>
                </a:cubicBezTo>
                <a:cubicBezTo>
                  <a:pt x="1496471" y="198082"/>
                  <a:pt x="1494528" y="197510"/>
                  <a:pt x="1491556" y="197510"/>
                </a:cubicBezTo>
                <a:cubicBezTo>
                  <a:pt x="1488584" y="197510"/>
                  <a:pt x="1487098" y="196825"/>
                  <a:pt x="1487098" y="195453"/>
                </a:cubicBezTo>
                <a:cubicBezTo>
                  <a:pt x="1487098" y="194081"/>
                  <a:pt x="1483669" y="192024"/>
                  <a:pt x="1476811" y="189281"/>
                </a:cubicBezTo>
                <a:cubicBezTo>
                  <a:pt x="1469953" y="186538"/>
                  <a:pt x="1466524" y="184480"/>
                  <a:pt x="1466524" y="183109"/>
                </a:cubicBezTo>
                <a:cubicBezTo>
                  <a:pt x="1466524" y="181737"/>
                  <a:pt x="1463438" y="178080"/>
                  <a:pt x="1457266" y="172136"/>
                </a:cubicBezTo>
                <a:cubicBezTo>
                  <a:pt x="1451094" y="166192"/>
                  <a:pt x="1448351" y="162306"/>
                  <a:pt x="1449036" y="160477"/>
                </a:cubicBezTo>
                <a:cubicBezTo>
                  <a:pt x="1449722" y="158648"/>
                  <a:pt x="1453951" y="157505"/>
                  <a:pt x="1461724" y="157048"/>
                </a:cubicBezTo>
                <a:cubicBezTo>
                  <a:pt x="1466753" y="156591"/>
                  <a:pt x="1473497" y="154877"/>
                  <a:pt x="1481955" y="151905"/>
                </a:cubicBezTo>
                <a:cubicBezTo>
                  <a:pt x="1490413" y="148933"/>
                  <a:pt x="1495099" y="146761"/>
                  <a:pt x="1496014" y="145390"/>
                </a:cubicBezTo>
                <a:cubicBezTo>
                  <a:pt x="1496928" y="144932"/>
                  <a:pt x="1498300" y="144247"/>
                  <a:pt x="1500128" y="143332"/>
                </a:cubicBezTo>
                <a:cubicBezTo>
                  <a:pt x="1503329" y="141503"/>
                  <a:pt x="1512930" y="135331"/>
                  <a:pt x="1528932" y="124816"/>
                </a:cubicBezTo>
                <a:cubicBezTo>
                  <a:pt x="1540819" y="116586"/>
                  <a:pt x="1547791" y="111785"/>
                  <a:pt x="1549849" y="110414"/>
                </a:cubicBezTo>
                <a:cubicBezTo>
                  <a:pt x="1551906" y="109042"/>
                  <a:pt x="1553392" y="108128"/>
                  <a:pt x="1554307" y="107671"/>
                </a:cubicBezTo>
                <a:cubicBezTo>
                  <a:pt x="1555221" y="107213"/>
                  <a:pt x="1558879" y="106070"/>
                  <a:pt x="1565279" y="104242"/>
                </a:cubicBezTo>
                <a:cubicBezTo>
                  <a:pt x="1571680" y="102413"/>
                  <a:pt x="1576481" y="99898"/>
                  <a:pt x="1579681" y="96698"/>
                </a:cubicBezTo>
                <a:cubicBezTo>
                  <a:pt x="1582882" y="93497"/>
                  <a:pt x="1585625" y="91897"/>
                  <a:pt x="1587911" y="91897"/>
                </a:cubicBezTo>
                <a:close/>
                <a:moveTo>
                  <a:pt x="430128" y="90526"/>
                </a:moveTo>
                <a:cubicBezTo>
                  <a:pt x="428299" y="90526"/>
                  <a:pt x="417098" y="94869"/>
                  <a:pt x="396524" y="103556"/>
                </a:cubicBezTo>
                <a:cubicBezTo>
                  <a:pt x="375950" y="112243"/>
                  <a:pt x="365663" y="117043"/>
                  <a:pt x="365663" y="117958"/>
                </a:cubicBezTo>
                <a:cubicBezTo>
                  <a:pt x="365205" y="119786"/>
                  <a:pt x="360976" y="120129"/>
                  <a:pt x="352975" y="118986"/>
                </a:cubicBezTo>
                <a:cubicBezTo>
                  <a:pt x="344974" y="117843"/>
                  <a:pt x="340631" y="118415"/>
                  <a:pt x="339945" y="120701"/>
                </a:cubicBezTo>
                <a:cubicBezTo>
                  <a:pt x="339259" y="122987"/>
                  <a:pt x="339831" y="134988"/>
                  <a:pt x="341660" y="156705"/>
                </a:cubicBezTo>
                <a:cubicBezTo>
                  <a:pt x="343489" y="178422"/>
                  <a:pt x="344174" y="196367"/>
                  <a:pt x="343717" y="210541"/>
                </a:cubicBezTo>
                <a:lnTo>
                  <a:pt x="343031" y="231800"/>
                </a:lnTo>
                <a:lnTo>
                  <a:pt x="358119" y="223571"/>
                </a:lnTo>
                <a:cubicBezTo>
                  <a:pt x="381893" y="209855"/>
                  <a:pt x="402924" y="200939"/>
                  <a:pt x="421213" y="196825"/>
                </a:cubicBezTo>
                <a:lnTo>
                  <a:pt x="432185" y="194767"/>
                </a:lnTo>
                <a:lnTo>
                  <a:pt x="433557" y="174193"/>
                </a:lnTo>
                <a:cubicBezTo>
                  <a:pt x="434014" y="162306"/>
                  <a:pt x="434243" y="146304"/>
                  <a:pt x="434243" y="126187"/>
                </a:cubicBezTo>
                <a:cubicBezTo>
                  <a:pt x="434243" y="106070"/>
                  <a:pt x="434014" y="94869"/>
                  <a:pt x="433557" y="92583"/>
                </a:cubicBezTo>
                <a:cubicBezTo>
                  <a:pt x="433100" y="91211"/>
                  <a:pt x="431957" y="90526"/>
                  <a:pt x="430128" y="90526"/>
                </a:cubicBezTo>
                <a:close/>
                <a:moveTo>
                  <a:pt x="1872861" y="44920"/>
                </a:moveTo>
                <a:cubicBezTo>
                  <a:pt x="1876290" y="45606"/>
                  <a:pt x="1880976" y="46177"/>
                  <a:pt x="1886920" y="46634"/>
                </a:cubicBezTo>
                <a:cubicBezTo>
                  <a:pt x="1892863" y="48006"/>
                  <a:pt x="1899721" y="49721"/>
                  <a:pt x="1907494" y="51778"/>
                </a:cubicBezTo>
                <a:cubicBezTo>
                  <a:pt x="1915266" y="53835"/>
                  <a:pt x="1919152" y="55321"/>
                  <a:pt x="1919152" y="56236"/>
                </a:cubicBezTo>
                <a:cubicBezTo>
                  <a:pt x="1919152" y="57150"/>
                  <a:pt x="1920066" y="57607"/>
                  <a:pt x="1921895" y="57607"/>
                </a:cubicBezTo>
                <a:cubicBezTo>
                  <a:pt x="1923724" y="57607"/>
                  <a:pt x="1924639" y="58865"/>
                  <a:pt x="1924639" y="61379"/>
                </a:cubicBezTo>
                <a:cubicBezTo>
                  <a:pt x="1924639" y="63894"/>
                  <a:pt x="1926239" y="65723"/>
                  <a:pt x="1929439" y="66866"/>
                </a:cubicBezTo>
                <a:cubicBezTo>
                  <a:pt x="1932640" y="68009"/>
                  <a:pt x="1934354" y="70523"/>
                  <a:pt x="1934583" y="74409"/>
                </a:cubicBezTo>
                <a:cubicBezTo>
                  <a:pt x="1934811" y="78296"/>
                  <a:pt x="1935611" y="80239"/>
                  <a:pt x="1936983" y="80239"/>
                </a:cubicBezTo>
                <a:cubicBezTo>
                  <a:pt x="1938812" y="80239"/>
                  <a:pt x="1940183" y="81725"/>
                  <a:pt x="1941098" y="84696"/>
                </a:cubicBezTo>
                <a:cubicBezTo>
                  <a:pt x="1942012" y="87668"/>
                  <a:pt x="1942012" y="90526"/>
                  <a:pt x="1941098" y="93269"/>
                </a:cubicBezTo>
                <a:cubicBezTo>
                  <a:pt x="1939726" y="96926"/>
                  <a:pt x="1934011" y="100355"/>
                  <a:pt x="1923953" y="103556"/>
                </a:cubicBezTo>
                <a:lnTo>
                  <a:pt x="1897892" y="110414"/>
                </a:lnTo>
                <a:cubicBezTo>
                  <a:pt x="1891034" y="112700"/>
                  <a:pt x="1882690" y="114986"/>
                  <a:pt x="1872861" y="117272"/>
                </a:cubicBezTo>
                <a:cubicBezTo>
                  <a:pt x="1863031" y="119558"/>
                  <a:pt x="1850344" y="123215"/>
                  <a:pt x="1834799" y="128245"/>
                </a:cubicBezTo>
                <a:cubicBezTo>
                  <a:pt x="1819254" y="133274"/>
                  <a:pt x="1805081" y="137160"/>
                  <a:pt x="1792279" y="139903"/>
                </a:cubicBezTo>
                <a:lnTo>
                  <a:pt x="1771705" y="144704"/>
                </a:lnTo>
                <a:lnTo>
                  <a:pt x="1758675" y="139903"/>
                </a:lnTo>
                <a:cubicBezTo>
                  <a:pt x="1749988" y="136703"/>
                  <a:pt x="1742102" y="132931"/>
                  <a:pt x="1735015" y="128588"/>
                </a:cubicBezTo>
                <a:cubicBezTo>
                  <a:pt x="1727928" y="124244"/>
                  <a:pt x="1723242" y="122072"/>
                  <a:pt x="1720956" y="122072"/>
                </a:cubicBezTo>
                <a:cubicBezTo>
                  <a:pt x="1719584" y="122072"/>
                  <a:pt x="1716498" y="119901"/>
                  <a:pt x="1711698" y="115557"/>
                </a:cubicBezTo>
                <a:cubicBezTo>
                  <a:pt x="1706897" y="111214"/>
                  <a:pt x="1702782" y="106985"/>
                  <a:pt x="1699353" y="102870"/>
                </a:cubicBezTo>
                <a:cubicBezTo>
                  <a:pt x="1695924" y="98755"/>
                  <a:pt x="1694667" y="96469"/>
                  <a:pt x="1695581" y="96012"/>
                </a:cubicBezTo>
                <a:cubicBezTo>
                  <a:pt x="1697867" y="94640"/>
                  <a:pt x="1697410" y="93040"/>
                  <a:pt x="1694210" y="91211"/>
                </a:cubicBezTo>
                <a:cubicBezTo>
                  <a:pt x="1692838" y="89383"/>
                  <a:pt x="1692152" y="88354"/>
                  <a:pt x="1692152" y="88125"/>
                </a:cubicBezTo>
                <a:cubicBezTo>
                  <a:pt x="1692152" y="87897"/>
                  <a:pt x="1693295" y="87554"/>
                  <a:pt x="1695581" y="87097"/>
                </a:cubicBezTo>
                <a:cubicBezTo>
                  <a:pt x="1698782" y="86182"/>
                  <a:pt x="1703811" y="86182"/>
                  <a:pt x="1710669" y="87097"/>
                </a:cubicBezTo>
                <a:cubicBezTo>
                  <a:pt x="1719813" y="88468"/>
                  <a:pt x="1732843" y="87097"/>
                  <a:pt x="1749760" y="82982"/>
                </a:cubicBezTo>
                <a:lnTo>
                  <a:pt x="1768962" y="77495"/>
                </a:lnTo>
                <a:cubicBezTo>
                  <a:pt x="1775363" y="76124"/>
                  <a:pt x="1779478" y="74752"/>
                  <a:pt x="1781306" y="73381"/>
                </a:cubicBezTo>
                <a:cubicBezTo>
                  <a:pt x="1783135" y="72466"/>
                  <a:pt x="1790908" y="70066"/>
                  <a:pt x="1804624" y="66180"/>
                </a:cubicBezTo>
                <a:cubicBezTo>
                  <a:pt x="1818340" y="62294"/>
                  <a:pt x="1827026" y="59893"/>
                  <a:pt x="1830684" y="58979"/>
                </a:cubicBezTo>
                <a:cubicBezTo>
                  <a:pt x="1845772" y="56236"/>
                  <a:pt x="1856516" y="52349"/>
                  <a:pt x="1862917" y="47320"/>
                </a:cubicBezTo>
                <a:cubicBezTo>
                  <a:pt x="1866117" y="45034"/>
                  <a:pt x="1869432" y="44234"/>
                  <a:pt x="1872861" y="44920"/>
                </a:cubicBezTo>
                <a:close/>
                <a:moveTo>
                  <a:pt x="436214" y="21603"/>
                </a:moveTo>
                <a:cubicBezTo>
                  <a:pt x="444730" y="21374"/>
                  <a:pt x="450702" y="23089"/>
                  <a:pt x="454131" y="26746"/>
                </a:cubicBezTo>
                <a:cubicBezTo>
                  <a:pt x="455960" y="29032"/>
                  <a:pt x="457903" y="30175"/>
                  <a:pt x="459960" y="30175"/>
                </a:cubicBezTo>
                <a:cubicBezTo>
                  <a:pt x="462018" y="30175"/>
                  <a:pt x="463046" y="30747"/>
                  <a:pt x="463046" y="31890"/>
                </a:cubicBezTo>
                <a:cubicBezTo>
                  <a:pt x="463046" y="33033"/>
                  <a:pt x="465561" y="34519"/>
                  <a:pt x="470590" y="36347"/>
                </a:cubicBezTo>
                <a:cubicBezTo>
                  <a:pt x="480649" y="39091"/>
                  <a:pt x="487964" y="46177"/>
                  <a:pt x="492536" y="57607"/>
                </a:cubicBezTo>
                <a:cubicBezTo>
                  <a:pt x="494365" y="60350"/>
                  <a:pt x="495622" y="61951"/>
                  <a:pt x="496308" y="62408"/>
                </a:cubicBezTo>
                <a:cubicBezTo>
                  <a:pt x="496993" y="62865"/>
                  <a:pt x="498479" y="64580"/>
                  <a:pt x="500765" y="67551"/>
                </a:cubicBezTo>
                <a:cubicBezTo>
                  <a:pt x="503051" y="70523"/>
                  <a:pt x="503509" y="73838"/>
                  <a:pt x="502137" y="77495"/>
                </a:cubicBezTo>
                <a:cubicBezTo>
                  <a:pt x="501223" y="79781"/>
                  <a:pt x="499965" y="90411"/>
                  <a:pt x="498365" y="109385"/>
                </a:cubicBezTo>
                <a:cubicBezTo>
                  <a:pt x="496765" y="128359"/>
                  <a:pt x="496193" y="142189"/>
                  <a:pt x="496651" y="150876"/>
                </a:cubicBezTo>
                <a:cubicBezTo>
                  <a:pt x="497108" y="174650"/>
                  <a:pt x="496422" y="192938"/>
                  <a:pt x="494593" y="205740"/>
                </a:cubicBezTo>
                <a:cubicBezTo>
                  <a:pt x="492764" y="212598"/>
                  <a:pt x="491850" y="235458"/>
                  <a:pt x="491850" y="274320"/>
                </a:cubicBezTo>
                <a:cubicBezTo>
                  <a:pt x="491850" y="313182"/>
                  <a:pt x="492307" y="341986"/>
                  <a:pt x="493222" y="360731"/>
                </a:cubicBezTo>
                <a:cubicBezTo>
                  <a:pt x="494593" y="373533"/>
                  <a:pt x="495508" y="388163"/>
                  <a:pt x="495965" y="404622"/>
                </a:cubicBezTo>
                <a:cubicBezTo>
                  <a:pt x="496422" y="421081"/>
                  <a:pt x="496765" y="429768"/>
                  <a:pt x="496993" y="430683"/>
                </a:cubicBezTo>
                <a:cubicBezTo>
                  <a:pt x="497222" y="431597"/>
                  <a:pt x="497108" y="436169"/>
                  <a:pt x="496651" y="444399"/>
                </a:cubicBezTo>
                <a:cubicBezTo>
                  <a:pt x="496651" y="461772"/>
                  <a:pt x="497336" y="481889"/>
                  <a:pt x="498708" y="504749"/>
                </a:cubicBezTo>
                <a:cubicBezTo>
                  <a:pt x="499622" y="517551"/>
                  <a:pt x="499851" y="530466"/>
                  <a:pt x="499394" y="543497"/>
                </a:cubicBezTo>
                <a:cubicBezTo>
                  <a:pt x="498937" y="556527"/>
                  <a:pt x="498136" y="563271"/>
                  <a:pt x="496993" y="563728"/>
                </a:cubicBezTo>
                <a:cubicBezTo>
                  <a:pt x="495850" y="564185"/>
                  <a:pt x="495736" y="566357"/>
                  <a:pt x="496651" y="570243"/>
                </a:cubicBezTo>
                <a:cubicBezTo>
                  <a:pt x="497565" y="574129"/>
                  <a:pt x="497108" y="576758"/>
                  <a:pt x="495279" y="578130"/>
                </a:cubicBezTo>
                <a:cubicBezTo>
                  <a:pt x="493450" y="579501"/>
                  <a:pt x="492536" y="581559"/>
                  <a:pt x="492536" y="584302"/>
                </a:cubicBezTo>
                <a:cubicBezTo>
                  <a:pt x="492536" y="587045"/>
                  <a:pt x="492079" y="588417"/>
                  <a:pt x="491164" y="588417"/>
                </a:cubicBezTo>
                <a:cubicBezTo>
                  <a:pt x="490250" y="588417"/>
                  <a:pt x="488307" y="591617"/>
                  <a:pt x="485335" y="598018"/>
                </a:cubicBezTo>
                <a:cubicBezTo>
                  <a:pt x="482363" y="604419"/>
                  <a:pt x="480420" y="609676"/>
                  <a:pt x="479506" y="613791"/>
                </a:cubicBezTo>
                <a:cubicBezTo>
                  <a:pt x="479048" y="617906"/>
                  <a:pt x="478134" y="620306"/>
                  <a:pt x="476762" y="620992"/>
                </a:cubicBezTo>
                <a:cubicBezTo>
                  <a:pt x="475391" y="621678"/>
                  <a:pt x="474705" y="623621"/>
                  <a:pt x="474705" y="626821"/>
                </a:cubicBezTo>
                <a:cubicBezTo>
                  <a:pt x="474705" y="630022"/>
                  <a:pt x="473791" y="632536"/>
                  <a:pt x="471962" y="634365"/>
                </a:cubicBezTo>
                <a:cubicBezTo>
                  <a:pt x="470590" y="636651"/>
                  <a:pt x="469676" y="637680"/>
                  <a:pt x="469219" y="637451"/>
                </a:cubicBezTo>
                <a:cubicBezTo>
                  <a:pt x="468761" y="637223"/>
                  <a:pt x="467618" y="635508"/>
                  <a:pt x="465790" y="632308"/>
                </a:cubicBezTo>
                <a:cubicBezTo>
                  <a:pt x="463046" y="628193"/>
                  <a:pt x="460303" y="625335"/>
                  <a:pt x="457560" y="623735"/>
                </a:cubicBezTo>
                <a:cubicBezTo>
                  <a:pt x="454817" y="622135"/>
                  <a:pt x="452416" y="619506"/>
                  <a:pt x="450359" y="615849"/>
                </a:cubicBezTo>
                <a:cubicBezTo>
                  <a:pt x="448302" y="612191"/>
                  <a:pt x="446130" y="610362"/>
                  <a:pt x="443844" y="610362"/>
                </a:cubicBezTo>
                <a:cubicBezTo>
                  <a:pt x="442930" y="610362"/>
                  <a:pt x="442129" y="610019"/>
                  <a:pt x="441444" y="609333"/>
                </a:cubicBezTo>
                <a:cubicBezTo>
                  <a:pt x="440758" y="608648"/>
                  <a:pt x="440644" y="608076"/>
                  <a:pt x="441101" y="607619"/>
                </a:cubicBezTo>
                <a:cubicBezTo>
                  <a:pt x="441101" y="605790"/>
                  <a:pt x="440758" y="603161"/>
                  <a:pt x="440072" y="599732"/>
                </a:cubicBezTo>
                <a:cubicBezTo>
                  <a:pt x="439386" y="596303"/>
                  <a:pt x="438700" y="592874"/>
                  <a:pt x="438015" y="589445"/>
                </a:cubicBezTo>
                <a:cubicBezTo>
                  <a:pt x="437329" y="586016"/>
                  <a:pt x="433557" y="579044"/>
                  <a:pt x="426699" y="568528"/>
                </a:cubicBezTo>
                <a:cubicBezTo>
                  <a:pt x="419384" y="558013"/>
                  <a:pt x="414583" y="550240"/>
                  <a:pt x="412297" y="545211"/>
                </a:cubicBezTo>
                <a:cubicBezTo>
                  <a:pt x="410011" y="540182"/>
                  <a:pt x="408411" y="533553"/>
                  <a:pt x="407497" y="525323"/>
                </a:cubicBezTo>
                <a:cubicBezTo>
                  <a:pt x="406582" y="517551"/>
                  <a:pt x="406811" y="513436"/>
                  <a:pt x="408182" y="512979"/>
                </a:cubicBezTo>
                <a:cubicBezTo>
                  <a:pt x="412297" y="511607"/>
                  <a:pt x="418012" y="515036"/>
                  <a:pt x="425327" y="523266"/>
                </a:cubicBezTo>
                <a:cubicBezTo>
                  <a:pt x="432185" y="531038"/>
                  <a:pt x="436529" y="531267"/>
                  <a:pt x="438357" y="523951"/>
                </a:cubicBezTo>
                <a:cubicBezTo>
                  <a:pt x="438815" y="520294"/>
                  <a:pt x="439043" y="508292"/>
                  <a:pt x="439043" y="487947"/>
                </a:cubicBezTo>
                <a:cubicBezTo>
                  <a:pt x="439043" y="467601"/>
                  <a:pt x="438700" y="456629"/>
                  <a:pt x="438015" y="455028"/>
                </a:cubicBezTo>
                <a:cubicBezTo>
                  <a:pt x="437329" y="453428"/>
                  <a:pt x="436986" y="435255"/>
                  <a:pt x="436986" y="400507"/>
                </a:cubicBezTo>
                <a:cubicBezTo>
                  <a:pt x="436986" y="365760"/>
                  <a:pt x="436529" y="347929"/>
                  <a:pt x="435614" y="347015"/>
                </a:cubicBezTo>
                <a:cubicBezTo>
                  <a:pt x="434243" y="344729"/>
                  <a:pt x="414812" y="352044"/>
                  <a:pt x="377321" y="368961"/>
                </a:cubicBezTo>
                <a:cubicBezTo>
                  <a:pt x="359491" y="376733"/>
                  <a:pt x="348061" y="381419"/>
                  <a:pt x="343031" y="383019"/>
                </a:cubicBezTo>
                <a:cubicBezTo>
                  <a:pt x="338002" y="384620"/>
                  <a:pt x="334916" y="386563"/>
                  <a:pt x="333773" y="388849"/>
                </a:cubicBezTo>
                <a:cubicBezTo>
                  <a:pt x="332630" y="391135"/>
                  <a:pt x="332058" y="397536"/>
                  <a:pt x="332058" y="408051"/>
                </a:cubicBezTo>
                <a:cubicBezTo>
                  <a:pt x="332058" y="418567"/>
                  <a:pt x="331144" y="427254"/>
                  <a:pt x="329315" y="434112"/>
                </a:cubicBezTo>
                <a:lnTo>
                  <a:pt x="323143" y="466344"/>
                </a:lnTo>
                <a:cubicBezTo>
                  <a:pt x="315371" y="511607"/>
                  <a:pt x="308055" y="539496"/>
                  <a:pt x="301198" y="550012"/>
                </a:cubicBezTo>
                <a:cubicBezTo>
                  <a:pt x="299826" y="552298"/>
                  <a:pt x="298226" y="555498"/>
                  <a:pt x="296397" y="559613"/>
                </a:cubicBezTo>
                <a:cubicBezTo>
                  <a:pt x="295483" y="562813"/>
                  <a:pt x="291482" y="570014"/>
                  <a:pt x="284395" y="581216"/>
                </a:cubicBezTo>
                <a:cubicBezTo>
                  <a:pt x="277309" y="592417"/>
                  <a:pt x="273423" y="598018"/>
                  <a:pt x="272737" y="598018"/>
                </a:cubicBezTo>
                <a:cubicBezTo>
                  <a:pt x="272051" y="598018"/>
                  <a:pt x="269765" y="594246"/>
                  <a:pt x="265879" y="586702"/>
                </a:cubicBezTo>
                <a:cubicBezTo>
                  <a:pt x="261993" y="579158"/>
                  <a:pt x="260050" y="574929"/>
                  <a:pt x="260050" y="574015"/>
                </a:cubicBezTo>
                <a:cubicBezTo>
                  <a:pt x="260050" y="573100"/>
                  <a:pt x="258221" y="570243"/>
                  <a:pt x="254563" y="565442"/>
                </a:cubicBezTo>
                <a:cubicBezTo>
                  <a:pt x="250905" y="560642"/>
                  <a:pt x="249534" y="557784"/>
                  <a:pt x="250448" y="556870"/>
                </a:cubicBezTo>
                <a:cubicBezTo>
                  <a:pt x="251363" y="555955"/>
                  <a:pt x="251134" y="554584"/>
                  <a:pt x="249762" y="552755"/>
                </a:cubicBezTo>
                <a:cubicBezTo>
                  <a:pt x="248391" y="550926"/>
                  <a:pt x="248620" y="548983"/>
                  <a:pt x="250448" y="546926"/>
                </a:cubicBezTo>
                <a:cubicBezTo>
                  <a:pt x="252277" y="544868"/>
                  <a:pt x="252049" y="543039"/>
                  <a:pt x="249762" y="541439"/>
                </a:cubicBezTo>
                <a:cubicBezTo>
                  <a:pt x="247477" y="539839"/>
                  <a:pt x="246562" y="537096"/>
                  <a:pt x="247019" y="533210"/>
                </a:cubicBezTo>
                <a:cubicBezTo>
                  <a:pt x="247477" y="529323"/>
                  <a:pt x="247019" y="526580"/>
                  <a:pt x="245648" y="524980"/>
                </a:cubicBezTo>
                <a:cubicBezTo>
                  <a:pt x="244276" y="523380"/>
                  <a:pt x="244390" y="521551"/>
                  <a:pt x="245991" y="519494"/>
                </a:cubicBezTo>
                <a:cubicBezTo>
                  <a:pt x="247591" y="517436"/>
                  <a:pt x="247934" y="516408"/>
                  <a:pt x="247019" y="516408"/>
                </a:cubicBezTo>
                <a:cubicBezTo>
                  <a:pt x="246105" y="516408"/>
                  <a:pt x="246676" y="515379"/>
                  <a:pt x="248734" y="513321"/>
                </a:cubicBezTo>
                <a:cubicBezTo>
                  <a:pt x="250791" y="511264"/>
                  <a:pt x="251820" y="508864"/>
                  <a:pt x="251820" y="506121"/>
                </a:cubicBezTo>
                <a:cubicBezTo>
                  <a:pt x="251820" y="503377"/>
                  <a:pt x="253420" y="497891"/>
                  <a:pt x="256621" y="489661"/>
                </a:cubicBezTo>
                <a:cubicBezTo>
                  <a:pt x="262564" y="474117"/>
                  <a:pt x="268508" y="452971"/>
                  <a:pt x="274451" y="426225"/>
                </a:cubicBezTo>
                <a:cubicBezTo>
                  <a:pt x="280395" y="399479"/>
                  <a:pt x="283367" y="381762"/>
                  <a:pt x="283367" y="373075"/>
                </a:cubicBezTo>
                <a:cubicBezTo>
                  <a:pt x="282909" y="366675"/>
                  <a:pt x="283367" y="362560"/>
                  <a:pt x="284738" y="360731"/>
                </a:cubicBezTo>
                <a:cubicBezTo>
                  <a:pt x="286567" y="357073"/>
                  <a:pt x="288625" y="344958"/>
                  <a:pt x="290910" y="324384"/>
                </a:cubicBezTo>
                <a:cubicBezTo>
                  <a:pt x="290910" y="319811"/>
                  <a:pt x="291368" y="315011"/>
                  <a:pt x="292282" y="309982"/>
                </a:cubicBezTo>
                <a:cubicBezTo>
                  <a:pt x="293197" y="304952"/>
                  <a:pt x="293882" y="299009"/>
                  <a:pt x="294339" y="292151"/>
                </a:cubicBezTo>
                <a:cubicBezTo>
                  <a:pt x="294797" y="285293"/>
                  <a:pt x="295711" y="271348"/>
                  <a:pt x="297083" y="250317"/>
                </a:cubicBezTo>
                <a:cubicBezTo>
                  <a:pt x="299369" y="220142"/>
                  <a:pt x="299140" y="187452"/>
                  <a:pt x="296397" y="152248"/>
                </a:cubicBezTo>
                <a:cubicBezTo>
                  <a:pt x="293654" y="117043"/>
                  <a:pt x="289767" y="96469"/>
                  <a:pt x="284738" y="90526"/>
                </a:cubicBezTo>
                <a:cubicBezTo>
                  <a:pt x="281995" y="86868"/>
                  <a:pt x="279480" y="83096"/>
                  <a:pt x="277195" y="79210"/>
                </a:cubicBezTo>
                <a:cubicBezTo>
                  <a:pt x="274909" y="75324"/>
                  <a:pt x="271022" y="71552"/>
                  <a:pt x="265536" y="67894"/>
                </a:cubicBezTo>
                <a:cubicBezTo>
                  <a:pt x="256392" y="61493"/>
                  <a:pt x="254792" y="58064"/>
                  <a:pt x="260735" y="57607"/>
                </a:cubicBezTo>
                <a:cubicBezTo>
                  <a:pt x="261650" y="57607"/>
                  <a:pt x="262793" y="57607"/>
                  <a:pt x="264164" y="57607"/>
                </a:cubicBezTo>
                <a:lnTo>
                  <a:pt x="280624" y="58979"/>
                </a:lnTo>
                <a:cubicBezTo>
                  <a:pt x="287024" y="59893"/>
                  <a:pt x="292282" y="61493"/>
                  <a:pt x="296397" y="63779"/>
                </a:cubicBezTo>
                <a:cubicBezTo>
                  <a:pt x="301426" y="65608"/>
                  <a:pt x="305655" y="66294"/>
                  <a:pt x="309084" y="65837"/>
                </a:cubicBezTo>
                <a:cubicBezTo>
                  <a:pt x="312513" y="65380"/>
                  <a:pt x="319486" y="62636"/>
                  <a:pt x="330001" y="57607"/>
                </a:cubicBezTo>
                <a:cubicBezTo>
                  <a:pt x="351489" y="46177"/>
                  <a:pt x="375835" y="36347"/>
                  <a:pt x="403039" y="28118"/>
                </a:cubicBezTo>
                <a:cubicBezTo>
                  <a:pt x="416641" y="24003"/>
                  <a:pt x="427699" y="21831"/>
                  <a:pt x="436214" y="21603"/>
                </a:cubicBezTo>
                <a:close/>
                <a:moveTo>
                  <a:pt x="1023116" y="7544"/>
                </a:moveTo>
                <a:cubicBezTo>
                  <a:pt x="1028603" y="7544"/>
                  <a:pt x="1035232" y="9601"/>
                  <a:pt x="1043005" y="13716"/>
                </a:cubicBezTo>
                <a:cubicBezTo>
                  <a:pt x="1045291" y="14630"/>
                  <a:pt x="1047348" y="15545"/>
                  <a:pt x="1049177" y="16459"/>
                </a:cubicBezTo>
                <a:cubicBezTo>
                  <a:pt x="1051006" y="17374"/>
                  <a:pt x="1052377" y="17945"/>
                  <a:pt x="1053292" y="18174"/>
                </a:cubicBezTo>
                <a:cubicBezTo>
                  <a:pt x="1054206" y="18402"/>
                  <a:pt x="1054663" y="18517"/>
                  <a:pt x="1054663" y="18517"/>
                </a:cubicBezTo>
                <a:cubicBezTo>
                  <a:pt x="1054663" y="15773"/>
                  <a:pt x="1059007" y="18288"/>
                  <a:pt x="1067693" y="26060"/>
                </a:cubicBezTo>
                <a:cubicBezTo>
                  <a:pt x="1069065" y="27889"/>
                  <a:pt x="1070208" y="29261"/>
                  <a:pt x="1071122" y="30175"/>
                </a:cubicBezTo>
                <a:cubicBezTo>
                  <a:pt x="1073408" y="32918"/>
                  <a:pt x="1074666" y="36347"/>
                  <a:pt x="1074894" y="40462"/>
                </a:cubicBezTo>
                <a:cubicBezTo>
                  <a:pt x="1075123" y="44577"/>
                  <a:pt x="1075237" y="55550"/>
                  <a:pt x="1075237" y="73381"/>
                </a:cubicBezTo>
                <a:cubicBezTo>
                  <a:pt x="1075237" y="98984"/>
                  <a:pt x="1076152" y="111785"/>
                  <a:pt x="1077980" y="111785"/>
                </a:cubicBezTo>
                <a:cubicBezTo>
                  <a:pt x="1079809" y="111785"/>
                  <a:pt x="1080724" y="112357"/>
                  <a:pt x="1080724" y="113500"/>
                </a:cubicBezTo>
                <a:cubicBezTo>
                  <a:pt x="1080724" y="114643"/>
                  <a:pt x="1081409" y="115214"/>
                  <a:pt x="1082781" y="115214"/>
                </a:cubicBezTo>
                <a:cubicBezTo>
                  <a:pt x="1084153" y="115214"/>
                  <a:pt x="1087124" y="116815"/>
                  <a:pt x="1091696" y="120015"/>
                </a:cubicBezTo>
                <a:cubicBezTo>
                  <a:pt x="1096268" y="123215"/>
                  <a:pt x="1100498" y="124816"/>
                  <a:pt x="1104384" y="124816"/>
                </a:cubicBezTo>
                <a:cubicBezTo>
                  <a:pt x="1108270" y="124816"/>
                  <a:pt x="1110556" y="125501"/>
                  <a:pt x="1111242" y="126873"/>
                </a:cubicBezTo>
                <a:cubicBezTo>
                  <a:pt x="1111927" y="128245"/>
                  <a:pt x="1113528" y="128930"/>
                  <a:pt x="1116042" y="128930"/>
                </a:cubicBezTo>
                <a:cubicBezTo>
                  <a:pt x="1118557" y="128930"/>
                  <a:pt x="1120957" y="129845"/>
                  <a:pt x="1123243" y="131674"/>
                </a:cubicBezTo>
                <a:cubicBezTo>
                  <a:pt x="1125529" y="133502"/>
                  <a:pt x="1126558" y="134531"/>
                  <a:pt x="1126329" y="134760"/>
                </a:cubicBezTo>
                <a:cubicBezTo>
                  <a:pt x="1126101" y="134988"/>
                  <a:pt x="1124843" y="135331"/>
                  <a:pt x="1122557" y="135788"/>
                </a:cubicBezTo>
                <a:cubicBezTo>
                  <a:pt x="1119357" y="136703"/>
                  <a:pt x="1118214" y="139332"/>
                  <a:pt x="1119128" y="143675"/>
                </a:cubicBezTo>
                <a:cubicBezTo>
                  <a:pt x="1120043" y="148019"/>
                  <a:pt x="1121872" y="150876"/>
                  <a:pt x="1124615" y="152248"/>
                </a:cubicBezTo>
                <a:cubicBezTo>
                  <a:pt x="1125986" y="154076"/>
                  <a:pt x="1126444" y="155334"/>
                  <a:pt x="1125986" y="156020"/>
                </a:cubicBezTo>
                <a:cubicBezTo>
                  <a:pt x="1125529" y="156705"/>
                  <a:pt x="1123472" y="158191"/>
                  <a:pt x="1119814" y="160477"/>
                </a:cubicBezTo>
                <a:cubicBezTo>
                  <a:pt x="1113871" y="163678"/>
                  <a:pt x="1109527" y="165278"/>
                  <a:pt x="1106784" y="165278"/>
                </a:cubicBezTo>
                <a:cubicBezTo>
                  <a:pt x="1103126" y="165278"/>
                  <a:pt x="1094897" y="167107"/>
                  <a:pt x="1082095" y="170764"/>
                </a:cubicBezTo>
                <a:cubicBezTo>
                  <a:pt x="1069294" y="174422"/>
                  <a:pt x="1062436" y="176708"/>
                  <a:pt x="1061521" y="177622"/>
                </a:cubicBezTo>
                <a:cubicBezTo>
                  <a:pt x="1060150" y="179908"/>
                  <a:pt x="1057635" y="186423"/>
                  <a:pt x="1053977" y="197168"/>
                </a:cubicBezTo>
                <a:cubicBezTo>
                  <a:pt x="1050320" y="207912"/>
                  <a:pt x="1048720" y="213512"/>
                  <a:pt x="1049177" y="213970"/>
                </a:cubicBezTo>
                <a:cubicBezTo>
                  <a:pt x="1049634" y="214427"/>
                  <a:pt x="1054663" y="213055"/>
                  <a:pt x="1064264" y="209855"/>
                </a:cubicBezTo>
                <a:cubicBezTo>
                  <a:pt x="1086210" y="202540"/>
                  <a:pt x="1102441" y="200939"/>
                  <a:pt x="1112956" y="205054"/>
                </a:cubicBezTo>
                <a:cubicBezTo>
                  <a:pt x="1119814" y="207797"/>
                  <a:pt x="1123929" y="209741"/>
                  <a:pt x="1125301" y="210884"/>
                </a:cubicBezTo>
                <a:cubicBezTo>
                  <a:pt x="1126672" y="212027"/>
                  <a:pt x="1130558" y="212941"/>
                  <a:pt x="1136959" y="213627"/>
                </a:cubicBezTo>
                <a:cubicBezTo>
                  <a:pt x="1143360" y="214313"/>
                  <a:pt x="1149075" y="217627"/>
                  <a:pt x="1154104" y="223571"/>
                </a:cubicBezTo>
                <a:cubicBezTo>
                  <a:pt x="1157762" y="228143"/>
                  <a:pt x="1159934" y="231115"/>
                  <a:pt x="1160619" y="232486"/>
                </a:cubicBezTo>
                <a:cubicBezTo>
                  <a:pt x="1161305" y="233858"/>
                  <a:pt x="1160734" y="235915"/>
                  <a:pt x="1158905" y="238659"/>
                </a:cubicBezTo>
                <a:cubicBezTo>
                  <a:pt x="1157533" y="242316"/>
                  <a:pt x="1156847" y="245974"/>
                  <a:pt x="1156847" y="249631"/>
                </a:cubicBezTo>
                <a:cubicBezTo>
                  <a:pt x="1156847" y="253746"/>
                  <a:pt x="1148389" y="272948"/>
                  <a:pt x="1131473" y="307238"/>
                </a:cubicBezTo>
                <a:cubicBezTo>
                  <a:pt x="1122786" y="324612"/>
                  <a:pt x="1118100" y="334556"/>
                  <a:pt x="1117414" y="337071"/>
                </a:cubicBezTo>
                <a:cubicBezTo>
                  <a:pt x="1116728" y="339585"/>
                  <a:pt x="1114442" y="342329"/>
                  <a:pt x="1110556" y="345300"/>
                </a:cubicBezTo>
                <a:cubicBezTo>
                  <a:pt x="1106670" y="348272"/>
                  <a:pt x="1101298" y="355816"/>
                  <a:pt x="1094440" y="367932"/>
                </a:cubicBezTo>
                <a:cubicBezTo>
                  <a:pt x="1087582" y="380048"/>
                  <a:pt x="1083581" y="386106"/>
                  <a:pt x="1082438" y="386106"/>
                </a:cubicBezTo>
                <a:cubicBezTo>
                  <a:pt x="1081295" y="386106"/>
                  <a:pt x="1079695" y="386448"/>
                  <a:pt x="1077637" y="387134"/>
                </a:cubicBezTo>
                <a:cubicBezTo>
                  <a:pt x="1075580" y="387820"/>
                  <a:pt x="1074551" y="387134"/>
                  <a:pt x="1074551" y="385077"/>
                </a:cubicBezTo>
                <a:cubicBezTo>
                  <a:pt x="1074551" y="383019"/>
                  <a:pt x="1072723" y="381762"/>
                  <a:pt x="1069065" y="381305"/>
                </a:cubicBezTo>
                <a:cubicBezTo>
                  <a:pt x="1065408" y="380391"/>
                  <a:pt x="1056378" y="382219"/>
                  <a:pt x="1041976" y="386791"/>
                </a:cubicBezTo>
                <a:cubicBezTo>
                  <a:pt x="1027574" y="391363"/>
                  <a:pt x="1014430" y="396393"/>
                  <a:pt x="1002542" y="401879"/>
                </a:cubicBezTo>
                <a:cubicBezTo>
                  <a:pt x="978768" y="412852"/>
                  <a:pt x="964366" y="417195"/>
                  <a:pt x="959337" y="414909"/>
                </a:cubicBezTo>
                <a:cubicBezTo>
                  <a:pt x="945621" y="408051"/>
                  <a:pt x="936820" y="403365"/>
                  <a:pt x="932934" y="400850"/>
                </a:cubicBezTo>
                <a:cubicBezTo>
                  <a:pt x="929047" y="398336"/>
                  <a:pt x="927104" y="396164"/>
                  <a:pt x="927104" y="394335"/>
                </a:cubicBezTo>
                <a:cubicBezTo>
                  <a:pt x="927104" y="392964"/>
                  <a:pt x="925161" y="391821"/>
                  <a:pt x="921275" y="390906"/>
                </a:cubicBezTo>
                <a:cubicBezTo>
                  <a:pt x="917389" y="389992"/>
                  <a:pt x="915446" y="389077"/>
                  <a:pt x="915446" y="388163"/>
                </a:cubicBezTo>
                <a:cubicBezTo>
                  <a:pt x="915446" y="386791"/>
                  <a:pt x="916589" y="384734"/>
                  <a:pt x="918875" y="381991"/>
                </a:cubicBezTo>
                <a:cubicBezTo>
                  <a:pt x="921161" y="379248"/>
                  <a:pt x="923218" y="377876"/>
                  <a:pt x="925047" y="377876"/>
                </a:cubicBezTo>
                <a:cubicBezTo>
                  <a:pt x="929162" y="377876"/>
                  <a:pt x="928019" y="375133"/>
                  <a:pt x="921618" y="369646"/>
                </a:cubicBezTo>
                <a:cubicBezTo>
                  <a:pt x="917503" y="365989"/>
                  <a:pt x="915674" y="362788"/>
                  <a:pt x="916132" y="360045"/>
                </a:cubicBezTo>
                <a:cubicBezTo>
                  <a:pt x="917046" y="356388"/>
                  <a:pt x="914989" y="341986"/>
                  <a:pt x="909959" y="316840"/>
                </a:cubicBezTo>
                <a:cubicBezTo>
                  <a:pt x="904930" y="293522"/>
                  <a:pt x="900587" y="280492"/>
                  <a:pt x="896929" y="277749"/>
                </a:cubicBezTo>
                <a:cubicBezTo>
                  <a:pt x="894643" y="275920"/>
                  <a:pt x="893843" y="274663"/>
                  <a:pt x="894529" y="273977"/>
                </a:cubicBezTo>
                <a:cubicBezTo>
                  <a:pt x="895215" y="273291"/>
                  <a:pt x="894415" y="272034"/>
                  <a:pt x="892129" y="270205"/>
                </a:cubicBezTo>
                <a:cubicBezTo>
                  <a:pt x="890300" y="268834"/>
                  <a:pt x="888814" y="268719"/>
                  <a:pt x="887671" y="269862"/>
                </a:cubicBezTo>
                <a:cubicBezTo>
                  <a:pt x="886528" y="271005"/>
                  <a:pt x="885499" y="273863"/>
                  <a:pt x="884585" y="278435"/>
                </a:cubicBezTo>
                <a:cubicBezTo>
                  <a:pt x="883670" y="283007"/>
                  <a:pt x="881613" y="288265"/>
                  <a:pt x="878413" y="294208"/>
                </a:cubicBezTo>
                <a:cubicBezTo>
                  <a:pt x="875212" y="300152"/>
                  <a:pt x="872469" y="303581"/>
                  <a:pt x="870183" y="304495"/>
                </a:cubicBezTo>
                <a:cubicBezTo>
                  <a:pt x="868354" y="305867"/>
                  <a:pt x="867897" y="307238"/>
                  <a:pt x="868811" y="308610"/>
                </a:cubicBezTo>
                <a:cubicBezTo>
                  <a:pt x="869726" y="309982"/>
                  <a:pt x="867897" y="312839"/>
                  <a:pt x="863325" y="317183"/>
                </a:cubicBezTo>
                <a:cubicBezTo>
                  <a:pt x="858753" y="321526"/>
                  <a:pt x="856696" y="324384"/>
                  <a:pt x="857153" y="325755"/>
                </a:cubicBezTo>
                <a:cubicBezTo>
                  <a:pt x="857610" y="327127"/>
                  <a:pt x="855324" y="330327"/>
                  <a:pt x="850295" y="335356"/>
                </a:cubicBezTo>
                <a:cubicBezTo>
                  <a:pt x="836122" y="352730"/>
                  <a:pt x="828806" y="363017"/>
                  <a:pt x="828349" y="366217"/>
                </a:cubicBezTo>
                <a:cubicBezTo>
                  <a:pt x="828349" y="366675"/>
                  <a:pt x="827892" y="368275"/>
                  <a:pt x="826978" y="371018"/>
                </a:cubicBezTo>
                <a:cubicBezTo>
                  <a:pt x="826063" y="372847"/>
                  <a:pt x="826178" y="374333"/>
                  <a:pt x="827320" y="375476"/>
                </a:cubicBezTo>
                <a:cubicBezTo>
                  <a:pt x="828464" y="376619"/>
                  <a:pt x="833378" y="379476"/>
                  <a:pt x="842065" y="384048"/>
                </a:cubicBezTo>
                <a:cubicBezTo>
                  <a:pt x="848466" y="387249"/>
                  <a:pt x="852467" y="391135"/>
                  <a:pt x="854067" y="395707"/>
                </a:cubicBezTo>
                <a:cubicBezTo>
                  <a:pt x="855667" y="400279"/>
                  <a:pt x="856010" y="409194"/>
                  <a:pt x="855095" y="422453"/>
                </a:cubicBezTo>
                <a:cubicBezTo>
                  <a:pt x="854638" y="466801"/>
                  <a:pt x="852581" y="504292"/>
                  <a:pt x="848923" y="534924"/>
                </a:cubicBezTo>
                <a:cubicBezTo>
                  <a:pt x="848009" y="547726"/>
                  <a:pt x="845608" y="565099"/>
                  <a:pt x="841722" y="587045"/>
                </a:cubicBezTo>
                <a:cubicBezTo>
                  <a:pt x="837836" y="608991"/>
                  <a:pt x="835207" y="621335"/>
                  <a:pt x="833835" y="624078"/>
                </a:cubicBezTo>
                <a:cubicBezTo>
                  <a:pt x="832464" y="626821"/>
                  <a:pt x="831321" y="631851"/>
                  <a:pt x="830406" y="639166"/>
                </a:cubicBezTo>
                <a:lnTo>
                  <a:pt x="828349" y="650139"/>
                </a:lnTo>
                <a:lnTo>
                  <a:pt x="822177" y="640537"/>
                </a:lnTo>
                <a:cubicBezTo>
                  <a:pt x="818062" y="634137"/>
                  <a:pt x="813947" y="629107"/>
                  <a:pt x="809833" y="625450"/>
                </a:cubicBezTo>
                <a:cubicBezTo>
                  <a:pt x="797945" y="616306"/>
                  <a:pt x="792002" y="608533"/>
                  <a:pt x="792002" y="602133"/>
                </a:cubicBezTo>
                <a:cubicBezTo>
                  <a:pt x="792002" y="599389"/>
                  <a:pt x="789944" y="595960"/>
                  <a:pt x="785830" y="591846"/>
                </a:cubicBezTo>
                <a:cubicBezTo>
                  <a:pt x="782629" y="588645"/>
                  <a:pt x="780915" y="585445"/>
                  <a:pt x="780686" y="582244"/>
                </a:cubicBezTo>
                <a:cubicBezTo>
                  <a:pt x="780458" y="579044"/>
                  <a:pt x="781258" y="570814"/>
                  <a:pt x="783086" y="557556"/>
                </a:cubicBezTo>
                <a:cubicBezTo>
                  <a:pt x="783544" y="553898"/>
                  <a:pt x="784115" y="548183"/>
                  <a:pt x="784801" y="540411"/>
                </a:cubicBezTo>
                <a:cubicBezTo>
                  <a:pt x="785487" y="532638"/>
                  <a:pt x="786515" y="527609"/>
                  <a:pt x="787887" y="525323"/>
                </a:cubicBezTo>
                <a:cubicBezTo>
                  <a:pt x="789258" y="523037"/>
                  <a:pt x="789487" y="521208"/>
                  <a:pt x="788573" y="519837"/>
                </a:cubicBezTo>
                <a:cubicBezTo>
                  <a:pt x="787658" y="518465"/>
                  <a:pt x="788344" y="512750"/>
                  <a:pt x="790630" y="502692"/>
                </a:cubicBezTo>
                <a:cubicBezTo>
                  <a:pt x="792916" y="492633"/>
                  <a:pt x="794059" y="477546"/>
                  <a:pt x="794059" y="457429"/>
                </a:cubicBezTo>
                <a:cubicBezTo>
                  <a:pt x="794059" y="437312"/>
                  <a:pt x="793145" y="426111"/>
                  <a:pt x="791316" y="423825"/>
                </a:cubicBezTo>
                <a:cubicBezTo>
                  <a:pt x="789944" y="421539"/>
                  <a:pt x="788687" y="420853"/>
                  <a:pt x="787544" y="421767"/>
                </a:cubicBezTo>
                <a:cubicBezTo>
                  <a:pt x="786401" y="422682"/>
                  <a:pt x="783772" y="425425"/>
                  <a:pt x="779657" y="429997"/>
                </a:cubicBezTo>
                <a:cubicBezTo>
                  <a:pt x="773714" y="436855"/>
                  <a:pt x="770171" y="441312"/>
                  <a:pt x="769027" y="443370"/>
                </a:cubicBezTo>
                <a:cubicBezTo>
                  <a:pt x="767884" y="445427"/>
                  <a:pt x="766513" y="447142"/>
                  <a:pt x="764913" y="448513"/>
                </a:cubicBezTo>
                <a:cubicBezTo>
                  <a:pt x="763312" y="449885"/>
                  <a:pt x="759998" y="453543"/>
                  <a:pt x="754969" y="459486"/>
                </a:cubicBezTo>
                <a:cubicBezTo>
                  <a:pt x="739881" y="478231"/>
                  <a:pt x="726622" y="492176"/>
                  <a:pt x="715192" y="501320"/>
                </a:cubicBezTo>
                <a:cubicBezTo>
                  <a:pt x="704677" y="509092"/>
                  <a:pt x="696218" y="510921"/>
                  <a:pt x="689818" y="506806"/>
                </a:cubicBezTo>
                <a:cubicBezTo>
                  <a:pt x="687531" y="505435"/>
                  <a:pt x="685360" y="502577"/>
                  <a:pt x="683302" y="498234"/>
                </a:cubicBezTo>
                <a:cubicBezTo>
                  <a:pt x="681245" y="493890"/>
                  <a:pt x="680216" y="490119"/>
                  <a:pt x="680216" y="486918"/>
                </a:cubicBezTo>
                <a:cubicBezTo>
                  <a:pt x="680216" y="483718"/>
                  <a:pt x="679302" y="481317"/>
                  <a:pt x="677473" y="479717"/>
                </a:cubicBezTo>
                <a:cubicBezTo>
                  <a:pt x="675644" y="478117"/>
                  <a:pt x="674387" y="475145"/>
                  <a:pt x="673701" y="470802"/>
                </a:cubicBezTo>
                <a:cubicBezTo>
                  <a:pt x="673015" y="466458"/>
                  <a:pt x="671529" y="463487"/>
                  <a:pt x="669243" y="461886"/>
                </a:cubicBezTo>
                <a:cubicBezTo>
                  <a:pt x="666958" y="460286"/>
                  <a:pt x="665814" y="457657"/>
                  <a:pt x="665814" y="454000"/>
                </a:cubicBezTo>
                <a:cubicBezTo>
                  <a:pt x="665814" y="450342"/>
                  <a:pt x="665129" y="447828"/>
                  <a:pt x="663757" y="446456"/>
                </a:cubicBezTo>
                <a:cubicBezTo>
                  <a:pt x="660557" y="445542"/>
                  <a:pt x="659414" y="444399"/>
                  <a:pt x="660328" y="443027"/>
                </a:cubicBezTo>
                <a:cubicBezTo>
                  <a:pt x="660785" y="442113"/>
                  <a:pt x="661700" y="441655"/>
                  <a:pt x="663071" y="441655"/>
                </a:cubicBezTo>
                <a:cubicBezTo>
                  <a:pt x="663529" y="442570"/>
                  <a:pt x="663986" y="442455"/>
                  <a:pt x="664443" y="441312"/>
                </a:cubicBezTo>
                <a:cubicBezTo>
                  <a:pt x="664900" y="440169"/>
                  <a:pt x="665129" y="439141"/>
                  <a:pt x="665129" y="438226"/>
                </a:cubicBezTo>
                <a:cubicBezTo>
                  <a:pt x="665586" y="434569"/>
                  <a:pt x="666043" y="432054"/>
                  <a:pt x="666500" y="430683"/>
                </a:cubicBezTo>
                <a:cubicBezTo>
                  <a:pt x="666958" y="429311"/>
                  <a:pt x="667186" y="428168"/>
                  <a:pt x="667186" y="427254"/>
                </a:cubicBezTo>
                <a:cubicBezTo>
                  <a:pt x="667643" y="425425"/>
                  <a:pt x="673244" y="419138"/>
                  <a:pt x="683988" y="408394"/>
                </a:cubicBezTo>
                <a:cubicBezTo>
                  <a:pt x="694732" y="397650"/>
                  <a:pt x="700790" y="392278"/>
                  <a:pt x="702162" y="392278"/>
                </a:cubicBezTo>
                <a:cubicBezTo>
                  <a:pt x="703534" y="392278"/>
                  <a:pt x="704219" y="391478"/>
                  <a:pt x="704219" y="389877"/>
                </a:cubicBezTo>
                <a:cubicBezTo>
                  <a:pt x="704219" y="388277"/>
                  <a:pt x="706505" y="384505"/>
                  <a:pt x="711077" y="378562"/>
                </a:cubicBezTo>
                <a:cubicBezTo>
                  <a:pt x="737138" y="348844"/>
                  <a:pt x="752683" y="330327"/>
                  <a:pt x="757712" y="323012"/>
                </a:cubicBezTo>
                <a:cubicBezTo>
                  <a:pt x="760912" y="317068"/>
                  <a:pt x="763427" y="312953"/>
                  <a:pt x="765256" y="310667"/>
                </a:cubicBezTo>
                <a:cubicBezTo>
                  <a:pt x="772114" y="302438"/>
                  <a:pt x="780572" y="289408"/>
                  <a:pt x="790630" y="271577"/>
                </a:cubicBezTo>
                <a:cubicBezTo>
                  <a:pt x="794288" y="264719"/>
                  <a:pt x="797488" y="259690"/>
                  <a:pt x="800231" y="256489"/>
                </a:cubicBezTo>
                <a:cubicBezTo>
                  <a:pt x="801146" y="254660"/>
                  <a:pt x="802174" y="252374"/>
                  <a:pt x="803317" y="249631"/>
                </a:cubicBezTo>
                <a:cubicBezTo>
                  <a:pt x="804460" y="246888"/>
                  <a:pt x="805146" y="244716"/>
                  <a:pt x="805375" y="243116"/>
                </a:cubicBezTo>
                <a:cubicBezTo>
                  <a:pt x="805603" y="241516"/>
                  <a:pt x="805261" y="240716"/>
                  <a:pt x="804346" y="240716"/>
                </a:cubicBezTo>
                <a:cubicBezTo>
                  <a:pt x="802975" y="240716"/>
                  <a:pt x="801260" y="241859"/>
                  <a:pt x="799203" y="244145"/>
                </a:cubicBezTo>
                <a:cubicBezTo>
                  <a:pt x="797145" y="246431"/>
                  <a:pt x="789258" y="254203"/>
                  <a:pt x="775543" y="267462"/>
                </a:cubicBezTo>
                <a:cubicBezTo>
                  <a:pt x="768685" y="274320"/>
                  <a:pt x="763541" y="279235"/>
                  <a:pt x="760112" y="282207"/>
                </a:cubicBezTo>
                <a:cubicBezTo>
                  <a:pt x="756683" y="285179"/>
                  <a:pt x="753711" y="287122"/>
                  <a:pt x="751197" y="288036"/>
                </a:cubicBezTo>
                <a:cubicBezTo>
                  <a:pt x="748682" y="288950"/>
                  <a:pt x="746853" y="288836"/>
                  <a:pt x="745710" y="287693"/>
                </a:cubicBezTo>
                <a:cubicBezTo>
                  <a:pt x="744567" y="286550"/>
                  <a:pt x="743310" y="284378"/>
                  <a:pt x="741938" y="281178"/>
                </a:cubicBezTo>
                <a:cubicBezTo>
                  <a:pt x="740110" y="275235"/>
                  <a:pt x="736109" y="269748"/>
                  <a:pt x="729937" y="264719"/>
                </a:cubicBezTo>
                <a:cubicBezTo>
                  <a:pt x="723765" y="259690"/>
                  <a:pt x="720221" y="255918"/>
                  <a:pt x="719307" y="253403"/>
                </a:cubicBezTo>
                <a:cubicBezTo>
                  <a:pt x="718393" y="250889"/>
                  <a:pt x="716335" y="248260"/>
                  <a:pt x="713135" y="245516"/>
                </a:cubicBezTo>
                <a:cubicBezTo>
                  <a:pt x="709020" y="242316"/>
                  <a:pt x="707191" y="235687"/>
                  <a:pt x="707648" y="225628"/>
                </a:cubicBezTo>
                <a:cubicBezTo>
                  <a:pt x="708106" y="221971"/>
                  <a:pt x="709020" y="219913"/>
                  <a:pt x="710392" y="219456"/>
                </a:cubicBezTo>
                <a:cubicBezTo>
                  <a:pt x="711306" y="220370"/>
                  <a:pt x="712678" y="219227"/>
                  <a:pt x="714506" y="216027"/>
                </a:cubicBezTo>
                <a:cubicBezTo>
                  <a:pt x="715878" y="213741"/>
                  <a:pt x="717707" y="211226"/>
                  <a:pt x="719993" y="208483"/>
                </a:cubicBezTo>
                <a:cubicBezTo>
                  <a:pt x="722279" y="205740"/>
                  <a:pt x="723993" y="204368"/>
                  <a:pt x="725136" y="204368"/>
                </a:cubicBezTo>
                <a:cubicBezTo>
                  <a:pt x="726279" y="204368"/>
                  <a:pt x="731194" y="199796"/>
                  <a:pt x="739881" y="190652"/>
                </a:cubicBezTo>
                <a:lnTo>
                  <a:pt x="759769" y="168707"/>
                </a:lnTo>
                <a:cubicBezTo>
                  <a:pt x="771656" y="156820"/>
                  <a:pt x="776914" y="149733"/>
                  <a:pt x="775543" y="147447"/>
                </a:cubicBezTo>
                <a:cubicBezTo>
                  <a:pt x="774628" y="146533"/>
                  <a:pt x="776000" y="144018"/>
                  <a:pt x="779657" y="139903"/>
                </a:cubicBezTo>
                <a:cubicBezTo>
                  <a:pt x="797031" y="118872"/>
                  <a:pt x="805946" y="105385"/>
                  <a:pt x="806404" y="99441"/>
                </a:cubicBezTo>
                <a:cubicBezTo>
                  <a:pt x="806861" y="95326"/>
                  <a:pt x="807547" y="92926"/>
                  <a:pt x="808461" y="92240"/>
                </a:cubicBezTo>
                <a:cubicBezTo>
                  <a:pt x="809375" y="91554"/>
                  <a:pt x="813490" y="92354"/>
                  <a:pt x="820805" y="94640"/>
                </a:cubicBezTo>
                <a:cubicBezTo>
                  <a:pt x="828121" y="96926"/>
                  <a:pt x="834750" y="99670"/>
                  <a:pt x="840694" y="102870"/>
                </a:cubicBezTo>
                <a:cubicBezTo>
                  <a:pt x="845723" y="105613"/>
                  <a:pt x="852124" y="108128"/>
                  <a:pt x="859896" y="110414"/>
                </a:cubicBezTo>
                <a:cubicBezTo>
                  <a:pt x="872240" y="114071"/>
                  <a:pt x="877727" y="120015"/>
                  <a:pt x="876355" y="128245"/>
                </a:cubicBezTo>
                <a:cubicBezTo>
                  <a:pt x="875898" y="130531"/>
                  <a:pt x="876584" y="133617"/>
                  <a:pt x="878413" y="137503"/>
                </a:cubicBezTo>
                <a:cubicBezTo>
                  <a:pt x="880241" y="141389"/>
                  <a:pt x="881156" y="144590"/>
                  <a:pt x="881156" y="147104"/>
                </a:cubicBezTo>
                <a:cubicBezTo>
                  <a:pt x="881156" y="149619"/>
                  <a:pt x="880127" y="153162"/>
                  <a:pt x="878070" y="157734"/>
                </a:cubicBezTo>
                <a:cubicBezTo>
                  <a:pt x="876012" y="162306"/>
                  <a:pt x="873612" y="165278"/>
                  <a:pt x="870869" y="166649"/>
                </a:cubicBezTo>
                <a:cubicBezTo>
                  <a:pt x="868583" y="168021"/>
                  <a:pt x="867440" y="169507"/>
                  <a:pt x="867440" y="171107"/>
                </a:cubicBezTo>
                <a:cubicBezTo>
                  <a:pt x="867440" y="172707"/>
                  <a:pt x="864239" y="176936"/>
                  <a:pt x="857839" y="183794"/>
                </a:cubicBezTo>
                <a:cubicBezTo>
                  <a:pt x="841837" y="200254"/>
                  <a:pt x="833835" y="209169"/>
                  <a:pt x="833835" y="210541"/>
                </a:cubicBezTo>
                <a:cubicBezTo>
                  <a:pt x="833835" y="213284"/>
                  <a:pt x="838636" y="214655"/>
                  <a:pt x="848237" y="214655"/>
                </a:cubicBezTo>
                <a:cubicBezTo>
                  <a:pt x="852352" y="214655"/>
                  <a:pt x="858639" y="216827"/>
                  <a:pt x="867097" y="221171"/>
                </a:cubicBezTo>
                <a:cubicBezTo>
                  <a:pt x="875555" y="225514"/>
                  <a:pt x="881613" y="229514"/>
                  <a:pt x="885271" y="233172"/>
                </a:cubicBezTo>
                <a:cubicBezTo>
                  <a:pt x="888014" y="236372"/>
                  <a:pt x="889614" y="238659"/>
                  <a:pt x="890071" y="240030"/>
                </a:cubicBezTo>
                <a:cubicBezTo>
                  <a:pt x="890528" y="241402"/>
                  <a:pt x="890528" y="243916"/>
                  <a:pt x="890071" y="247574"/>
                </a:cubicBezTo>
                <a:cubicBezTo>
                  <a:pt x="889157" y="252603"/>
                  <a:pt x="888928" y="255575"/>
                  <a:pt x="889385" y="256489"/>
                </a:cubicBezTo>
                <a:cubicBezTo>
                  <a:pt x="889843" y="257404"/>
                  <a:pt x="891443" y="257861"/>
                  <a:pt x="894186" y="257861"/>
                </a:cubicBezTo>
                <a:cubicBezTo>
                  <a:pt x="897386" y="257861"/>
                  <a:pt x="901844" y="259575"/>
                  <a:pt x="907559" y="263004"/>
                </a:cubicBezTo>
                <a:cubicBezTo>
                  <a:pt x="913274" y="266433"/>
                  <a:pt x="917617" y="268148"/>
                  <a:pt x="920589" y="268148"/>
                </a:cubicBezTo>
                <a:cubicBezTo>
                  <a:pt x="923561" y="268148"/>
                  <a:pt x="931448" y="265176"/>
                  <a:pt x="944249" y="259232"/>
                </a:cubicBezTo>
                <a:cubicBezTo>
                  <a:pt x="965281" y="249631"/>
                  <a:pt x="979454" y="243231"/>
                  <a:pt x="986769" y="240030"/>
                </a:cubicBezTo>
                <a:cubicBezTo>
                  <a:pt x="989969" y="239116"/>
                  <a:pt x="990998" y="237973"/>
                  <a:pt x="989855" y="236601"/>
                </a:cubicBezTo>
                <a:cubicBezTo>
                  <a:pt x="988712" y="235229"/>
                  <a:pt x="986540" y="235001"/>
                  <a:pt x="983340" y="235915"/>
                </a:cubicBezTo>
                <a:cubicBezTo>
                  <a:pt x="981511" y="237287"/>
                  <a:pt x="980482" y="237630"/>
                  <a:pt x="980254" y="236944"/>
                </a:cubicBezTo>
                <a:cubicBezTo>
                  <a:pt x="980025" y="236258"/>
                  <a:pt x="980140" y="234315"/>
                  <a:pt x="980597" y="231115"/>
                </a:cubicBezTo>
                <a:cubicBezTo>
                  <a:pt x="981054" y="226085"/>
                  <a:pt x="983911" y="220485"/>
                  <a:pt x="989169" y="214313"/>
                </a:cubicBezTo>
                <a:cubicBezTo>
                  <a:pt x="994427" y="208140"/>
                  <a:pt x="997056" y="204826"/>
                  <a:pt x="997056" y="204368"/>
                </a:cubicBezTo>
                <a:cubicBezTo>
                  <a:pt x="997056" y="203911"/>
                  <a:pt x="996713" y="203797"/>
                  <a:pt x="996027" y="204026"/>
                </a:cubicBezTo>
                <a:cubicBezTo>
                  <a:pt x="995341" y="204254"/>
                  <a:pt x="994313" y="204483"/>
                  <a:pt x="992941" y="204711"/>
                </a:cubicBezTo>
                <a:cubicBezTo>
                  <a:pt x="991570" y="204940"/>
                  <a:pt x="990198" y="205511"/>
                  <a:pt x="988826" y="206426"/>
                </a:cubicBezTo>
                <a:cubicBezTo>
                  <a:pt x="974196" y="212369"/>
                  <a:pt x="961623" y="211912"/>
                  <a:pt x="951107" y="205054"/>
                </a:cubicBezTo>
                <a:cubicBezTo>
                  <a:pt x="947907" y="203683"/>
                  <a:pt x="945164" y="202997"/>
                  <a:pt x="942878" y="202997"/>
                </a:cubicBezTo>
                <a:cubicBezTo>
                  <a:pt x="940592" y="202997"/>
                  <a:pt x="937391" y="201054"/>
                  <a:pt x="933277" y="197168"/>
                </a:cubicBezTo>
                <a:cubicBezTo>
                  <a:pt x="929162" y="193281"/>
                  <a:pt x="925504" y="191338"/>
                  <a:pt x="922304" y="191338"/>
                </a:cubicBezTo>
                <a:cubicBezTo>
                  <a:pt x="919561" y="191338"/>
                  <a:pt x="917046" y="190195"/>
                  <a:pt x="914760" y="187909"/>
                </a:cubicBezTo>
                <a:cubicBezTo>
                  <a:pt x="912474" y="185623"/>
                  <a:pt x="911560" y="183794"/>
                  <a:pt x="912017" y="182423"/>
                </a:cubicBezTo>
                <a:cubicBezTo>
                  <a:pt x="912931" y="181508"/>
                  <a:pt x="911560" y="179680"/>
                  <a:pt x="907902" y="176936"/>
                </a:cubicBezTo>
                <a:cubicBezTo>
                  <a:pt x="904244" y="174193"/>
                  <a:pt x="901387" y="172822"/>
                  <a:pt x="899329" y="172822"/>
                </a:cubicBezTo>
                <a:cubicBezTo>
                  <a:pt x="897272" y="172822"/>
                  <a:pt x="897501" y="171907"/>
                  <a:pt x="900015" y="170078"/>
                </a:cubicBezTo>
                <a:cubicBezTo>
                  <a:pt x="902530" y="168250"/>
                  <a:pt x="903787" y="166878"/>
                  <a:pt x="903787" y="165964"/>
                </a:cubicBezTo>
                <a:cubicBezTo>
                  <a:pt x="903787" y="164135"/>
                  <a:pt x="905045" y="162192"/>
                  <a:pt x="907559" y="160134"/>
                </a:cubicBezTo>
                <a:cubicBezTo>
                  <a:pt x="910074" y="158077"/>
                  <a:pt x="912703" y="157048"/>
                  <a:pt x="915446" y="157048"/>
                </a:cubicBezTo>
                <a:cubicBezTo>
                  <a:pt x="916817" y="157048"/>
                  <a:pt x="934534" y="151448"/>
                  <a:pt x="968595" y="140246"/>
                </a:cubicBezTo>
                <a:cubicBezTo>
                  <a:pt x="1002657" y="129045"/>
                  <a:pt x="1019916" y="123215"/>
                  <a:pt x="1020373" y="122758"/>
                </a:cubicBezTo>
                <a:cubicBezTo>
                  <a:pt x="1021288" y="120929"/>
                  <a:pt x="1023574" y="104013"/>
                  <a:pt x="1027231" y="72009"/>
                </a:cubicBezTo>
                <a:cubicBezTo>
                  <a:pt x="1030432" y="45949"/>
                  <a:pt x="1028603" y="29032"/>
                  <a:pt x="1021745" y="21260"/>
                </a:cubicBezTo>
                <a:cubicBezTo>
                  <a:pt x="1019459" y="19431"/>
                  <a:pt x="1019116" y="17717"/>
                  <a:pt x="1020716" y="16116"/>
                </a:cubicBezTo>
                <a:cubicBezTo>
                  <a:pt x="1022316" y="14516"/>
                  <a:pt x="1022431" y="12573"/>
                  <a:pt x="1021059" y="10287"/>
                </a:cubicBezTo>
                <a:cubicBezTo>
                  <a:pt x="1018773" y="8458"/>
                  <a:pt x="1019459" y="7544"/>
                  <a:pt x="1023116" y="7544"/>
                </a:cubicBezTo>
                <a:close/>
                <a:moveTo>
                  <a:pt x="2486690" y="0"/>
                </a:moveTo>
                <a:cubicBezTo>
                  <a:pt x="2488976" y="0"/>
                  <a:pt x="2491490" y="914"/>
                  <a:pt x="2494234" y="2743"/>
                </a:cubicBezTo>
                <a:cubicBezTo>
                  <a:pt x="2497434" y="5029"/>
                  <a:pt x="2501320" y="5944"/>
                  <a:pt x="2505892" y="5486"/>
                </a:cubicBezTo>
                <a:cubicBezTo>
                  <a:pt x="2511378" y="5029"/>
                  <a:pt x="2518008" y="7430"/>
                  <a:pt x="2525780" y="12687"/>
                </a:cubicBezTo>
                <a:cubicBezTo>
                  <a:pt x="2533553" y="17945"/>
                  <a:pt x="2538811" y="23089"/>
                  <a:pt x="2541554" y="28118"/>
                </a:cubicBezTo>
                <a:cubicBezTo>
                  <a:pt x="2545669" y="36805"/>
                  <a:pt x="2546583" y="49721"/>
                  <a:pt x="2544297" y="66866"/>
                </a:cubicBezTo>
                <a:cubicBezTo>
                  <a:pt x="2542011" y="84011"/>
                  <a:pt x="2537668" y="96012"/>
                  <a:pt x="2531267" y="102870"/>
                </a:cubicBezTo>
                <a:cubicBezTo>
                  <a:pt x="2528981" y="105156"/>
                  <a:pt x="2526695" y="108699"/>
                  <a:pt x="2524409" y="113500"/>
                </a:cubicBezTo>
                <a:cubicBezTo>
                  <a:pt x="2522123" y="118301"/>
                  <a:pt x="2520980" y="121158"/>
                  <a:pt x="2520980" y="122072"/>
                </a:cubicBezTo>
                <a:cubicBezTo>
                  <a:pt x="2520980" y="122530"/>
                  <a:pt x="2521666" y="122758"/>
                  <a:pt x="2523037" y="122758"/>
                </a:cubicBezTo>
                <a:cubicBezTo>
                  <a:pt x="2524409" y="122758"/>
                  <a:pt x="2525095" y="122072"/>
                  <a:pt x="2525095" y="120701"/>
                </a:cubicBezTo>
                <a:cubicBezTo>
                  <a:pt x="2525095" y="118415"/>
                  <a:pt x="2525895" y="117272"/>
                  <a:pt x="2527495" y="117272"/>
                </a:cubicBezTo>
                <a:cubicBezTo>
                  <a:pt x="2529095" y="117272"/>
                  <a:pt x="2533553" y="118186"/>
                  <a:pt x="2540868" y="120015"/>
                </a:cubicBezTo>
                <a:cubicBezTo>
                  <a:pt x="2548640" y="121387"/>
                  <a:pt x="2553441" y="120929"/>
                  <a:pt x="2555270" y="118643"/>
                </a:cubicBezTo>
                <a:cubicBezTo>
                  <a:pt x="2557556" y="117272"/>
                  <a:pt x="2559385" y="116586"/>
                  <a:pt x="2560756" y="116586"/>
                </a:cubicBezTo>
                <a:cubicBezTo>
                  <a:pt x="2562128" y="116586"/>
                  <a:pt x="2565557" y="117958"/>
                  <a:pt x="2571043" y="120701"/>
                </a:cubicBezTo>
                <a:cubicBezTo>
                  <a:pt x="2578816" y="123901"/>
                  <a:pt x="2583387" y="125501"/>
                  <a:pt x="2584759" y="125501"/>
                </a:cubicBezTo>
                <a:cubicBezTo>
                  <a:pt x="2586131" y="125501"/>
                  <a:pt x="2588988" y="127216"/>
                  <a:pt x="2593332" y="130645"/>
                </a:cubicBezTo>
                <a:cubicBezTo>
                  <a:pt x="2597675" y="134074"/>
                  <a:pt x="2600533" y="135788"/>
                  <a:pt x="2601904" y="135788"/>
                </a:cubicBezTo>
                <a:cubicBezTo>
                  <a:pt x="2603276" y="135788"/>
                  <a:pt x="2608305" y="139675"/>
                  <a:pt x="2616992" y="147447"/>
                </a:cubicBezTo>
                <a:lnTo>
                  <a:pt x="2630708" y="159791"/>
                </a:lnTo>
                <a:lnTo>
                  <a:pt x="2632079" y="176936"/>
                </a:lnTo>
                <a:cubicBezTo>
                  <a:pt x="2632994" y="188366"/>
                  <a:pt x="2633908" y="195110"/>
                  <a:pt x="2634822" y="197168"/>
                </a:cubicBezTo>
                <a:cubicBezTo>
                  <a:pt x="2635737" y="199225"/>
                  <a:pt x="2634251" y="201511"/>
                  <a:pt x="2630365" y="204026"/>
                </a:cubicBezTo>
                <a:cubicBezTo>
                  <a:pt x="2626479" y="206540"/>
                  <a:pt x="2623050" y="209969"/>
                  <a:pt x="2620078" y="214313"/>
                </a:cubicBezTo>
                <a:cubicBezTo>
                  <a:pt x="2617106" y="218656"/>
                  <a:pt x="2614934" y="220828"/>
                  <a:pt x="2613563" y="220828"/>
                </a:cubicBezTo>
                <a:cubicBezTo>
                  <a:pt x="2612191" y="220828"/>
                  <a:pt x="2610134" y="223114"/>
                  <a:pt x="2607391" y="227686"/>
                </a:cubicBezTo>
                <a:cubicBezTo>
                  <a:pt x="2603733" y="234087"/>
                  <a:pt x="2601676" y="236144"/>
                  <a:pt x="2601218" y="233858"/>
                </a:cubicBezTo>
                <a:cubicBezTo>
                  <a:pt x="2600761" y="233401"/>
                  <a:pt x="2600761" y="232486"/>
                  <a:pt x="2601218" y="231115"/>
                </a:cubicBezTo>
                <a:lnTo>
                  <a:pt x="2599847" y="231115"/>
                </a:lnTo>
                <a:cubicBezTo>
                  <a:pt x="2598932" y="232029"/>
                  <a:pt x="2597332" y="233172"/>
                  <a:pt x="2595046" y="234544"/>
                </a:cubicBezTo>
                <a:cubicBezTo>
                  <a:pt x="2589560" y="240030"/>
                  <a:pt x="2586245" y="242773"/>
                  <a:pt x="2585102" y="242773"/>
                </a:cubicBezTo>
                <a:cubicBezTo>
                  <a:pt x="2583959" y="242773"/>
                  <a:pt x="2579158" y="246660"/>
                  <a:pt x="2570700" y="254432"/>
                </a:cubicBezTo>
                <a:cubicBezTo>
                  <a:pt x="2562242" y="262204"/>
                  <a:pt x="2557327" y="266090"/>
                  <a:pt x="2555955" y="266090"/>
                </a:cubicBezTo>
                <a:cubicBezTo>
                  <a:pt x="2554584" y="266090"/>
                  <a:pt x="2551041" y="268719"/>
                  <a:pt x="2545326" y="273977"/>
                </a:cubicBezTo>
                <a:cubicBezTo>
                  <a:pt x="2539611" y="279235"/>
                  <a:pt x="2536067" y="281864"/>
                  <a:pt x="2534696" y="281864"/>
                </a:cubicBezTo>
                <a:cubicBezTo>
                  <a:pt x="2533324" y="281864"/>
                  <a:pt x="2528295" y="284036"/>
                  <a:pt x="2519608" y="288379"/>
                </a:cubicBezTo>
                <a:cubicBezTo>
                  <a:pt x="2510921" y="292722"/>
                  <a:pt x="2504406" y="298209"/>
                  <a:pt x="2500063" y="304838"/>
                </a:cubicBezTo>
                <a:cubicBezTo>
                  <a:pt x="2495720" y="311468"/>
                  <a:pt x="2492862" y="314782"/>
                  <a:pt x="2491490" y="314782"/>
                </a:cubicBezTo>
                <a:cubicBezTo>
                  <a:pt x="2488290" y="314782"/>
                  <a:pt x="2480060" y="326441"/>
                  <a:pt x="2466802" y="349758"/>
                </a:cubicBezTo>
                <a:cubicBezTo>
                  <a:pt x="2462229" y="357073"/>
                  <a:pt x="2454686" y="366675"/>
                  <a:pt x="2444170" y="378562"/>
                </a:cubicBezTo>
                <a:cubicBezTo>
                  <a:pt x="2440512" y="382677"/>
                  <a:pt x="2439027" y="384963"/>
                  <a:pt x="2439713" y="385420"/>
                </a:cubicBezTo>
                <a:cubicBezTo>
                  <a:pt x="2440398" y="385877"/>
                  <a:pt x="2444856" y="385191"/>
                  <a:pt x="2453086" y="383362"/>
                </a:cubicBezTo>
                <a:cubicBezTo>
                  <a:pt x="2461315" y="381534"/>
                  <a:pt x="2469545" y="379933"/>
                  <a:pt x="2477774" y="378562"/>
                </a:cubicBezTo>
                <a:cubicBezTo>
                  <a:pt x="2491490" y="375361"/>
                  <a:pt x="2497434" y="372618"/>
                  <a:pt x="2495605" y="370332"/>
                </a:cubicBezTo>
                <a:cubicBezTo>
                  <a:pt x="2495148" y="368961"/>
                  <a:pt x="2502578" y="368275"/>
                  <a:pt x="2517893" y="368275"/>
                </a:cubicBezTo>
                <a:cubicBezTo>
                  <a:pt x="2533210" y="368275"/>
                  <a:pt x="2542468" y="368046"/>
                  <a:pt x="2545669" y="367589"/>
                </a:cubicBezTo>
                <a:cubicBezTo>
                  <a:pt x="2548412" y="366217"/>
                  <a:pt x="2555955" y="369189"/>
                  <a:pt x="2568300" y="376504"/>
                </a:cubicBezTo>
                <a:cubicBezTo>
                  <a:pt x="2571500" y="378333"/>
                  <a:pt x="2576758" y="383019"/>
                  <a:pt x="2584073" y="390563"/>
                </a:cubicBezTo>
                <a:cubicBezTo>
                  <a:pt x="2591388" y="398107"/>
                  <a:pt x="2595389" y="405079"/>
                  <a:pt x="2596075" y="411480"/>
                </a:cubicBezTo>
                <a:cubicBezTo>
                  <a:pt x="2596760" y="417881"/>
                  <a:pt x="2597789" y="421996"/>
                  <a:pt x="2599161" y="423825"/>
                </a:cubicBezTo>
                <a:cubicBezTo>
                  <a:pt x="2599618" y="425653"/>
                  <a:pt x="2599161" y="427025"/>
                  <a:pt x="2597789" y="427939"/>
                </a:cubicBezTo>
                <a:cubicBezTo>
                  <a:pt x="2596418" y="428854"/>
                  <a:pt x="2593217" y="430683"/>
                  <a:pt x="2588188" y="433426"/>
                </a:cubicBezTo>
                <a:cubicBezTo>
                  <a:pt x="2577672" y="438455"/>
                  <a:pt x="2552298" y="444399"/>
                  <a:pt x="2512064" y="451257"/>
                </a:cubicBezTo>
                <a:cubicBezTo>
                  <a:pt x="2493319" y="454000"/>
                  <a:pt x="2480289" y="456743"/>
                  <a:pt x="2472974" y="459486"/>
                </a:cubicBezTo>
                <a:cubicBezTo>
                  <a:pt x="2467945" y="461315"/>
                  <a:pt x="2464858" y="462687"/>
                  <a:pt x="2463715" y="463601"/>
                </a:cubicBezTo>
                <a:cubicBezTo>
                  <a:pt x="2462572" y="464515"/>
                  <a:pt x="2462229" y="465887"/>
                  <a:pt x="2462687" y="467716"/>
                </a:cubicBezTo>
                <a:cubicBezTo>
                  <a:pt x="2463144" y="480517"/>
                  <a:pt x="2462344" y="500748"/>
                  <a:pt x="2460287" y="528409"/>
                </a:cubicBezTo>
                <a:cubicBezTo>
                  <a:pt x="2458229" y="556070"/>
                  <a:pt x="2455829" y="572415"/>
                  <a:pt x="2453086" y="577444"/>
                </a:cubicBezTo>
                <a:cubicBezTo>
                  <a:pt x="2452171" y="579273"/>
                  <a:pt x="2449885" y="585445"/>
                  <a:pt x="2446228" y="595960"/>
                </a:cubicBezTo>
                <a:cubicBezTo>
                  <a:pt x="2443027" y="603733"/>
                  <a:pt x="2438455" y="612305"/>
                  <a:pt x="2432511" y="621678"/>
                </a:cubicBezTo>
                <a:cubicBezTo>
                  <a:pt x="2426568" y="631050"/>
                  <a:pt x="2422225" y="635965"/>
                  <a:pt x="2419481" y="636423"/>
                </a:cubicBezTo>
                <a:cubicBezTo>
                  <a:pt x="2416738" y="636880"/>
                  <a:pt x="2415138" y="638709"/>
                  <a:pt x="2414681" y="641909"/>
                </a:cubicBezTo>
                <a:cubicBezTo>
                  <a:pt x="2413309" y="645109"/>
                  <a:pt x="2410566" y="648538"/>
                  <a:pt x="2406451" y="652196"/>
                </a:cubicBezTo>
                <a:cubicBezTo>
                  <a:pt x="2402336" y="655854"/>
                  <a:pt x="2398450" y="657911"/>
                  <a:pt x="2394793" y="658368"/>
                </a:cubicBezTo>
                <a:cubicBezTo>
                  <a:pt x="2392506" y="658368"/>
                  <a:pt x="2391021" y="658254"/>
                  <a:pt x="2390335" y="658025"/>
                </a:cubicBezTo>
                <a:cubicBezTo>
                  <a:pt x="2389649" y="657797"/>
                  <a:pt x="2389535" y="657225"/>
                  <a:pt x="2389992" y="656311"/>
                </a:cubicBezTo>
                <a:cubicBezTo>
                  <a:pt x="2390449" y="654025"/>
                  <a:pt x="2389878" y="652196"/>
                  <a:pt x="2388278" y="650824"/>
                </a:cubicBezTo>
                <a:cubicBezTo>
                  <a:pt x="2386677" y="649453"/>
                  <a:pt x="2385649" y="646481"/>
                  <a:pt x="2385191" y="641909"/>
                </a:cubicBezTo>
                <a:cubicBezTo>
                  <a:pt x="2384734" y="627736"/>
                  <a:pt x="2379934" y="617220"/>
                  <a:pt x="2370789" y="610362"/>
                </a:cubicBezTo>
                <a:cubicBezTo>
                  <a:pt x="2355245" y="598018"/>
                  <a:pt x="2346329" y="590931"/>
                  <a:pt x="2344043" y="589102"/>
                </a:cubicBezTo>
                <a:cubicBezTo>
                  <a:pt x="2343129" y="587731"/>
                  <a:pt x="2341529" y="585902"/>
                  <a:pt x="2339243" y="583616"/>
                </a:cubicBezTo>
                <a:cubicBezTo>
                  <a:pt x="2336957" y="581330"/>
                  <a:pt x="2336385" y="579044"/>
                  <a:pt x="2337528" y="576758"/>
                </a:cubicBezTo>
                <a:cubicBezTo>
                  <a:pt x="2338671" y="574472"/>
                  <a:pt x="2337871" y="571157"/>
                  <a:pt x="2335128" y="566814"/>
                </a:cubicBezTo>
                <a:cubicBezTo>
                  <a:pt x="2332385" y="562470"/>
                  <a:pt x="2331928" y="559613"/>
                  <a:pt x="2333756" y="558241"/>
                </a:cubicBezTo>
                <a:cubicBezTo>
                  <a:pt x="2337414" y="554127"/>
                  <a:pt x="2348615" y="553898"/>
                  <a:pt x="2367361" y="557556"/>
                </a:cubicBezTo>
                <a:cubicBezTo>
                  <a:pt x="2376047" y="558927"/>
                  <a:pt x="2382105" y="558927"/>
                  <a:pt x="2385534" y="557556"/>
                </a:cubicBezTo>
                <a:cubicBezTo>
                  <a:pt x="2388963" y="556184"/>
                  <a:pt x="2391135" y="552755"/>
                  <a:pt x="2392049" y="547269"/>
                </a:cubicBezTo>
                <a:cubicBezTo>
                  <a:pt x="2393878" y="540868"/>
                  <a:pt x="2395135" y="531495"/>
                  <a:pt x="2395821" y="519151"/>
                </a:cubicBezTo>
                <a:cubicBezTo>
                  <a:pt x="2396507" y="506806"/>
                  <a:pt x="2396621" y="497891"/>
                  <a:pt x="2396164" y="492405"/>
                </a:cubicBezTo>
                <a:cubicBezTo>
                  <a:pt x="2395250" y="486918"/>
                  <a:pt x="2393650" y="484175"/>
                  <a:pt x="2391363" y="484175"/>
                </a:cubicBezTo>
                <a:cubicBezTo>
                  <a:pt x="2389535" y="484632"/>
                  <a:pt x="2379934" y="488061"/>
                  <a:pt x="2362560" y="494462"/>
                </a:cubicBezTo>
                <a:lnTo>
                  <a:pt x="2322784" y="509550"/>
                </a:lnTo>
                <a:cubicBezTo>
                  <a:pt x="2312268" y="513207"/>
                  <a:pt x="2306667" y="516065"/>
                  <a:pt x="2305981" y="518122"/>
                </a:cubicBezTo>
                <a:cubicBezTo>
                  <a:pt x="2305296" y="520179"/>
                  <a:pt x="2304724" y="521208"/>
                  <a:pt x="2304267" y="521208"/>
                </a:cubicBezTo>
                <a:cubicBezTo>
                  <a:pt x="2302438" y="521208"/>
                  <a:pt x="2295466" y="519379"/>
                  <a:pt x="2283350" y="515722"/>
                </a:cubicBezTo>
                <a:cubicBezTo>
                  <a:pt x="2271234" y="512064"/>
                  <a:pt x="2264491" y="509550"/>
                  <a:pt x="2263119" y="508178"/>
                </a:cubicBezTo>
                <a:cubicBezTo>
                  <a:pt x="2259919" y="506806"/>
                  <a:pt x="2256375" y="505549"/>
                  <a:pt x="2252489" y="504406"/>
                </a:cubicBezTo>
                <a:cubicBezTo>
                  <a:pt x="2248603" y="503263"/>
                  <a:pt x="2243345" y="501320"/>
                  <a:pt x="2236716" y="498577"/>
                </a:cubicBezTo>
                <a:cubicBezTo>
                  <a:pt x="2230086" y="495834"/>
                  <a:pt x="2224714" y="493662"/>
                  <a:pt x="2220599" y="492062"/>
                </a:cubicBezTo>
                <a:cubicBezTo>
                  <a:pt x="2216485" y="490461"/>
                  <a:pt x="2214427" y="487490"/>
                  <a:pt x="2214427" y="483146"/>
                </a:cubicBezTo>
                <a:cubicBezTo>
                  <a:pt x="2214427" y="478803"/>
                  <a:pt x="2213741" y="475602"/>
                  <a:pt x="2212370" y="473545"/>
                </a:cubicBezTo>
                <a:cubicBezTo>
                  <a:pt x="2210998" y="471488"/>
                  <a:pt x="2211455" y="468744"/>
                  <a:pt x="2213741" y="465315"/>
                </a:cubicBezTo>
                <a:cubicBezTo>
                  <a:pt x="2216027" y="461886"/>
                  <a:pt x="2221628" y="459715"/>
                  <a:pt x="2230543" y="458800"/>
                </a:cubicBezTo>
                <a:cubicBezTo>
                  <a:pt x="2239459" y="457886"/>
                  <a:pt x="2249860" y="455600"/>
                  <a:pt x="2261747" y="451942"/>
                </a:cubicBezTo>
                <a:cubicBezTo>
                  <a:pt x="2269977" y="449199"/>
                  <a:pt x="2286322" y="443141"/>
                  <a:pt x="2310782" y="433769"/>
                </a:cubicBezTo>
                <a:cubicBezTo>
                  <a:pt x="2335242" y="424396"/>
                  <a:pt x="2347929" y="419253"/>
                  <a:pt x="2348844" y="418338"/>
                </a:cubicBezTo>
                <a:cubicBezTo>
                  <a:pt x="2349301" y="417881"/>
                  <a:pt x="2349301" y="417424"/>
                  <a:pt x="2348844" y="416967"/>
                </a:cubicBezTo>
                <a:cubicBezTo>
                  <a:pt x="2348387" y="416509"/>
                  <a:pt x="2347929" y="416052"/>
                  <a:pt x="2347472" y="415595"/>
                </a:cubicBezTo>
                <a:cubicBezTo>
                  <a:pt x="2347015" y="415138"/>
                  <a:pt x="2346101" y="414223"/>
                  <a:pt x="2344729" y="412852"/>
                </a:cubicBezTo>
                <a:cubicBezTo>
                  <a:pt x="2341071" y="410566"/>
                  <a:pt x="2339928" y="408280"/>
                  <a:pt x="2341300" y="405994"/>
                </a:cubicBezTo>
                <a:cubicBezTo>
                  <a:pt x="2342672" y="403708"/>
                  <a:pt x="2341529" y="401879"/>
                  <a:pt x="2337871" y="400507"/>
                </a:cubicBezTo>
                <a:cubicBezTo>
                  <a:pt x="2335128" y="399593"/>
                  <a:pt x="2333528" y="397650"/>
                  <a:pt x="2333070" y="394678"/>
                </a:cubicBezTo>
                <a:cubicBezTo>
                  <a:pt x="2332613" y="391706"/>
                  <a:pt x="2333528" y="389763"/>
                  <a:pt x="2335814" y="388849"/>
                </a:cubicBezTo>
                <a:cubicBezTo>
                  <a:pt x="2337185" y="387477"/>
                  <a:pt x="2344272" y="386791"/>
                  <a:pt x="2357074" y="386791"/>
                </a:cubicBezTo>
                <a:lnTo>
                  <a:pt x="2375590" y="386106"/>
                </a:lnTo>
                <a:lnTo>
                  <a:pt x="2383134" y="373075"/>
                </a:lnTo>
                <a:lnTo>
                  <a:pt x="2397536" y="346329"/>
                </a:lnTo>
                <a:cubicBezTo>
                  <a:pt x="2403022" y="337185"/>
                  <a:pt x="2404965" y="332613"/>
                  <a:pt x="2403365" y="332613"/>
                </a:cubicBezTo>
                <a:cubicBezTo>
                  <a:pt x="2401765" y="332613"/>
                  <a:pt x="2393192" y="340157"/>
                  <a:pt x="2377647" y="355245"/>
                </a:cubicBezTo>
                <a:lnTo>
                  <a:pt x="2354330" y="378562"/>
                </a:lnTo>
                <a:lnTo>
                  <a:pt x="2350216" y="373761"/>
                </a:lnTo>
                <a:cubicBezTo>
                  <a:pt x="2347929" y="370561"/>
                  <a:pt x="2345644" y="367360"/>
                  <a:pt x="2343358" y="364160"/>
                </a:cubicBezTo>
                <a:cubicBezTo>
                  <a:pt x="2342443" y="361417"/>
                  <a:pt x="2339129" y="358102"/>
                  <a:pt x="2333413" y="354216"/>
                </a:cubicBezTo>
                <a:cubicBezTo>
                  <a:pt x="2327698" y="350330"/>
                  <a:pt x="2323698" y="348387"/>
                  <a:pt x="2321412" y="348387"/>
                </a:cubicBezTo>
                <a:cubicBezTo>
                  <a:pt x="2319583" y="348387"/>
                  <a:pt x="2317412" y="345529"/>
                  <a:pt x="2314897" y="339814"/>
                </a:cubicBezTo>
                <a:cubicBezTo>
                  <a:pt x="2312382" y="334099"/>
                  <a:pt x="2310096" y="330670"/>
                  <a:pt x="2308039" y="329527"/>
                </a:cubicBezTo>
                <a:cubicBezTo>
                  <a:pt x="2305981" y="328384"/>
                  <a:pt x="2305181" y="325984"/>
                  <a:pt x="2305638" y="322326"/>
                </a:cubicBezTo>
                <a:cubicBezTo>
                  <a:pt x="2306096" y="319583"/>
                  <a:pt x="2305981" y="317754"/>
                  <a:pt x="2305296" y="316840"/>
                </a:cubicBezTo>
                <a:cubicBezTo>
                  <a:pt x="2304610" y="315925"/>
                  <a:pt x="2302895" y="315239"/>
                  <a:pt x="2300152" y="314782"/>
                </a:cubicBezTo>
                <a:cubicBezTo>
                  <a:pt x="2296495" y="312953"/>
                  <a:pt x="2294437" y="310896"/>
                  <a:pt x="2293980" y="308610"/>
                </a:cubicBezTo>
                <a:cubicBezTo>
                  <a:pt x="2293523" y="306324"/>
                  <a:pt x="2294666" y="304267"/>
                  <a:pt x="2297409" y="302438"/>
                </a:cubicBezTo>
                <a:cubicBezTo>
                  <a:pt x="2300152" y="301066"/>
                  <a:pt x="2301524" y="299009"/>
                  <a:pt x="2301524" y="296266"/>
                </a:cubicBezTo>
                <a:cubicBezTo>
                  <a:pt x="2301524" y="294437"/>
                  <a:pt x="2301981" y="293522"/>
                  <a:pt x="2302895" y="293522"/>
                </a:cubicBezTo>
                <a:cubicBezTo>
                  <a:pt x="2303810" y="293522"/>
                  <a:pt x="2306553" y="294437"/>
                  <a:pt x="2311125" y="296266"/>
                </a:cubicBezTo>
                <a:cubicBezTo>
                  <a:pt x="2317069" y="299009"/>
                  <a:pt x="2322326" y="299238"/>
                  <a:pt x="2326898" y="296951"/>
                </a:cubicBezTo>
                <a:cubicBezTo>
                  <a:pt x="2338786" y="293294"/>
                  <a:pt x="2362788" y="281864"/>
                  <a:pt x="2398907" y="262661"/>
                </a:cubicBezTo>
                <a:cubicBezTo>
                  <a:pt x="2409423" y="256718"/>
                  <a:pt x="2416395" y="253403"/>
                  <a:pt x="2419824" y="252717"/>
                </a:cubicBezTo>
                <a:cubicBezTo>
                  <a:pt x="2423253" y="252032"/>
                  <a:pt x="2429311" y="251232"/>
                  <a:pt x="2437998" y="250317"/>
                </a:cubicBezTo>
                <a:cubicBezTo>
                  <a:pt x="2449428" y="250317"/>
                  <a:pt x="2458343" y="250774"/>
                  <a:pt x="2464744" y="251689"/>
                </a:cubicBezTo>
                <a:cubicBezTo>
                  <a:pt x="2468859" y="252146"/>
                  <a:pt x="2471488" y="252717"/>
                  <a:pt x="2472631" y="253403"/>
                </a:cubicBezTo>
                <a:cubicBezTo>
                  <a:pt x="2473774" y="254089"/>
                  <a:pt x="2474345" y="255575"/>
                  <a:pt x="2474345" y="257861"/>
                </a:cubicBezTo>
                <a:cubicBezTo>
                  <a:pt x="2474345" y="261061"/>
                  <a:pt x="2477546" y="264490"/>
                  <a:pt x="2483946" y="268148"/>
                </a:cubicBezTo>
                <a:lnTo>
                  <a:pt x="2492176" y="274320"/>
                </a:lnTo>
                <a:lnTo>
                  <a:pt x="2512064" y="247574"/>
                </a:lnTo>
                <a:cubicBezTo>
                  <a:pt x="2539496" y="210998"/>
                  <a:pt x="2552069" y="191795"/>
                  <a:pt x="2549783" y="189967"/>
                </a:cubicBezTo>
                <a:cubicBezTo>
                  <a:pt x="2548412" y="188138"/>
                  <a:pt x="2532067" y="192024"/>
                  <a:pt x="2500749" y="201625"/>
                </a:cubicBezTo>
                <a:cubicBezTo>
                  <a:pt x="2469430" y="211226"/>
                  <a:pt x="2441655" y="220828"/>
                  <a:pt x="2417424" y="230429"/>
                </a:cubicBezTo>
                <a:cubicBezTo>
                  <a:pt x="2376733" y="245974"/>
                  <a:pt x="2349758" y="257404"/>
                  <a:pt x="2336500" y="264719"/>
                </a:cubicBezTo>
                <a:cubicBezTo>
                  <a:pt x="2333756" y="266548"/>
                  <a:pt x="2325070" y="270320"/>
                  <a:pt x="2310439" y="276035"/>
                </a:cubicBezTo>
                <a:cubicBezTo>
                  <a:pt x="2295809" y="281750"/>
                  <a:pt x="2287808" y="284607"/>
                  <a:pt x="2286436" y="284607"/>
                </a:cubicBezTo>
                <a:cubicBezTo>
                  <a:pt x="2285064" y="284607"/>
                  <a:pt x="2283464" y="286436"/>
                  <a:pt x="2281636" y="290093"/>
                </a:cubicBezTo>
                <a:cubicBezTo>
                  <a:pt x="2276149" y="305638"/>
                  <a:pt x="2271349" y="317983"/>
                  <a:pt x="2267234" y="327127"/>
                </a:cubicBezTo>
                <a:cubicBezTo>
                  <a:pt x="2264948" y="331242"/>
                  <a:pt x="2261747" y="338328"/>
                  <a:pt x="2257633" y="348387"/>
                </a:cubicBezTo>
                <a:cubicBezTo>
                  <a:pt x="2246660" y="374904"/>
                  <a:pt x="2239573" y="388163"/>
                  <a:pt x="2236373" y="388163"/>
                </a:cubicBezTo>
                <a:cubicBezTo>
                  <a:pt x="2234087" y="388163"/>
                  <a:pt x="2232258" y="385877"/>
                  <a:pt x="2230886" y="381305"/>
                </a:cubicBezTo>
                <a:cubicBezTo>
                  <a:pt x="2229057" y="377647"/>
                  <a:pt x="2226314" y="373875"/>
                  <a:pt x="2222657" y="369989"/>
                </a:cubicBezTo>
                <a:cubicBezTo>
                  <a:pt x="2218999" y="366103"/>
                  <a:pt x="2216485" y="364160"/>
                  <a:pt x="2215113" y="364160"/>
                </a:cubicBezTo>
                <a:cubicBezTo>
                  <a:pt x="2212827" y="364160"/>
                  <a:pt x="2211341" y="362903"/>
                  <a:pt x="2210655" y="360388"/>
                </a:cubicBezTo>
                <a:cubicBezTo>
                  <a:pt x="2209969" y="357873"/>
                  <a:pt x="2208712" y="356616"/>
                  <a:pt x="2206883" y="356616"/>
                </a:cubicBezTo>
                <a:cubicBezTo>
                  <a:pt x="2205055" y="356616"/>
                  <a:pt x="2202540" y="353416"/>
                  <a:pt x="2199340" y="347015"/>
                </a:cubicBezTo>
                <a:cubicBezTo>
                  <a:pt x="2196139" y="340614"/>
                  <a:pt x="2194768" y="335814"/>
                  <a:pt x="2195225" y="332613"/>
                </a:cubicBezTo>
                <a:cubicBezTo>
                  <a:pt x="2195682" y="329413"/>
                  <a:pt x="2194768" y="326898"/>
                  <a:pt x="2192482" y="325069"/>
                </a:cubicBezTo>
                <a:cubicBezTo>
                  <a:pt x="2191110" y="322326"/>
                  <a:pt x="2190653" y="318440"/>
                  <a:pt x="2191110" y="313411"/>
                </a:cubicBezTo>
                <a:cubicBezTo>
                  <a:pt x="2191567" y="308381"/>
                  <a:pt x="2193167" y="304038"/>
                  <a:pt x="2195911" y="300381"/>
                </a:cubicBezTo>
                <a:cubicBezTo>
                  <a:pt x="2198654" y="296723"/>
                  <a:pt x="2200025" y="293980"/>
                  <a:pt x="2200025" y="292151"/>
                </a:cubicBezTo>
                <a:cubicBezTo>
                  <a:pt x="2200025" y="290322"/>
                  <a:pt x="2200482" y="288722"/>
                  <a:pt x="2201397" y="287350"/>
                </a:cubicBezTo>
                <a:cubicBezTo>
                  <a:pt x="2202311" y="285979"/>
                  <a:pt x="2205740" y="277749"/>
                  <a:pt x="2211684" y="262661"/>
                </a:cubicBezTo>
                <a:cubicBezTo>
                  <a:pt x="2217628" y="247574"/>
                  <a:pt x="2221285" y="236830"/>
                  <a:pt x="2222657" y="230429"/>
                </a:cubicBezTo>
                <a:cubicBezTo>
                  <a:pt x="2224943" y="222656"/>
                  <a:pt x="2226429" y="215570"/>
                  <a:pt x="2227114" y="209169"/>
                </a:cubicBezTo>
                <a:cubicBezTo>
                  <a:pt x="2227800" y="202768"/>
                  <a:pt x="2226314" y="197282"/>
                  <a:pt x="2222657" y="192710"/>
                </a:cubicBezTo>
                <a:cubicBezTo>
                  <a:pt x="2218999" y="188138"/>
                  <a:pt x="2216713" y="184366"/>
                  <a:pt x="2215799" y="181394"/>
                </a:cubicBezTo>
                <a:cubicBezTo>
                  <a:pt x="2214884" y="178422"/>
                  <a:pt x="2213741" y="176936"/>
                  <a:pt x="2212370" y="176936"/>
                </a:cubicBezTo>
                <a:cubicBezTo>
                  <a:pt x="2210998" y="176936"/>
                  <a:pt x="2209855" y="175793"/>
                  <a:pt x="2208941" y="173507"/>
                </a:cubicBezTo>
                <a:cubicBezTo>
                  <a:pt x="2208026" y="171221"/>
                  <a:pt x="2208026" y="169621"/>
                  <a:pt x="2208941" y="168707"/>
                </a:cubicBezTo>
                <a:cubicBezTo>
                  <a:pt x="2209855" y="167792"/>
                  <a:pt x="2211912" y="167792"/>
                  <a:pt x="2215113" y="168707"/>
                </a:cubicBezTo>
                <a:cubicBezTo>
                  <a:pt x="2248946" y="179680"/>
                  <a:pt x="2269291" y="190195"/>
                  <a:pt x="2276149" y="200254"/>
                </a:cubicBezTo>
                <a:cubicBezTo>
                  <a:pt x="2280721" y="205283"/>
                  <a:pt x="2283236" y="208483"/>
                  <a:pt x="2283693" y="209855"/>
                </a:cubicBezTo>
                <a:cubicBezTo>
                  <a:pt x="2284607" y="210312"/>
                  <a:pt x="2291122" y="208140"/>
                  <a:pt x="2303238" y="203340"/>
                </a:cubicBezTo>
                <a:cubicBezTo>
                  <a:pt x="2315354" y="198539"/>
                  <a:pt x="2321412" y="195682"/>
                  <a:pt x="2321412" y="194767"/>
                </a:cubicBezTo>
                <a:cubicBezTo>
                  <a:pt x="2321412" y="192938"/>
                  <a:pt x="2319812" y="190881"/>
                  <a:pt x="2316611" y="188595"/>
                </a:cubicBezTo>
                <a:cubicBezTo>
                  <a:pt x="2313411" y="186309"/>
                  <a:pt x="2310896" y="185395"/>
                  <a:pt x="2309068" y="185852"/>
                </a:cubicBezTo>
                <a:cubicBezTo>
                  <a:pt x="2307696" y="186309"/>
                  <a:pt x="2306781" y="186309"/>
                  <a:pt x="2306324" y="185852"/>
                </a:cubicBezTo>
                <a:cubicBezTo>
                  <a:pt x="2305867" y="185395"/>
                  <a:pt x="2305638" y="183794"/>
                  <a:pt x="2305638" y="181051"/>
                </a:cubicBezTo>
                <a:cubicBezTo>
                  <a:pt x="2305181" y="172364"/>
                  <a:pt x="2303581" y="166421"/>
                  <a:pt x="2300838" y="163220"/>
                </a:cubicBezTo>
                <a:cubicBezTo>
                  <a:pt x="2298552" y="160934"/>
                  <a:pt x="2297409" y="158191"/>
                  <a:pt x="2297409" y="154991"/>
                </a:cubicBezTo>
                <a:cubicBezTo>
                  <a:pt x="2297409" y="142646"/>
                  <a:pt x="2295580" y="130988"/>
                  <a:pt x="2291922" y="120015"/>
                </a:cubicBezTo>
                <a:cubicBezTo>
                  <a:pt x="2289636" y="111785"/>
                  <a:pt x="2281407" y="100127"/>
                  <a:pt x="2267234" y="85039"/>
                </a:cubicBezTo>
                <a:cubicBezTo>
                  <a:pt x="2262662" y="80924"/>
                  <a:pt x="2260718" y="77953"/>
                  <a:pt x="2261405" y="76124"/>
                </a:cubicBezTo>
                <a:cubicBezTo>
                  <a:pt x="2262090" y="74295"/>
                  <a:pt x="2264948" y="73609"/>
                  <a:pt x="2269977" y="74066"/>
                </a:cubicBezTo>
                <a:cubicBezTo>
                  <a:pt x="2287351" y="75895"/>
                  <a:pt x="2305867" y="81153"/>
                  <a:pt x="2325527" y="89840"/>
                </a:cubicBezTo>
                <a:cubicBezTo>
                  <a:pt x="2331013" y="92583"/>
                  <a:pt x="2335128" y="93726"/>
                  <a:pt x="2337871" y="93269"/>
                </a:cubicBezTo>
                <a:cubicBezTo>
                  <a:pt x="2340614" y="92812"/>
                  <a:pt x="2344043" y="90754"/>
                  <a:pt x="2348158" y="87097"/>
                </a:cubicBezTo>
                <a:cubicBezTo>
                  <a:pt x="2351359" y="84811"/>
                  <a:pt x="2353187" y="86411"/>
                  <a:pt x="2353645" y="91897"/>
                </a:cubicBezTo>
                <a:cubicBezTo>
                  <a:pt x="2353645" y="93726"/>
                  <a:pt x="2353645" y="96469"/>
                  <a:pt x="2353645" y="100127"/>
                </a:cubicBezTo>
                <a:cubicBezTo>
                  <a:pt x="2353187" y="108814"/>
                  <a:pt x="2353873" y="113614"/>
                  <a:pt x="2355702" y="114529"/>
                </a:cubicBezTo>
                <a:cubicBezTo>
                  <a:pt x="2357531" y="115443"/>
                  <a:pt x="2358445" y="117958"/>
                  <a:pt x="2358445" y="122072"/>
                </a:cubicBezTo>
                <a:cubicBezTo>
                  <a:pt x="2358445" y="126187"/>
                  <a:pt x="2359931" y="134417"/>
                  <a:pt x="2362903" y="146761"/>
                </a:cubicBezTo>
                <a:cubicBezTo>
                  <a:pt x="2365875" y="159106"/>
                  <a:pt x="2367361" y="166992"/>
                  <a:pt x="2367361" y="170421"/>
                </a:cubicBezTo>
                <a:cubicBezTo>
                  <a:pt x="2367361" y="173850"/>
                  <a:pt x="2369189" y="174879"/>
                  <a:pt x="2372847" y="173507"/>
                </a:cubicBezTo>
                <a:cubicBezTo>
                  <a:pt x="2374676" y="173050"/>
                  <a:pt x="2378105" y="171679"/>
                  <a:pt x="2383134" y="169393"/>
                </a:cubicBezTo>
                <a:cubicBezTo>
                  <a:pt x="2388620" y="167107"/>
                  <a:pt x="2389763" y="165278"/>
                  <a:pt x="2386563" y="163906"/>
                </a:cubicBezTo>
                <a:cubicBezTo>
                  <a:pt x="2385649" y="163449"/>
                  <a:pt x="2384505" y="163220"/>
                  <a:pt x="2383134" y="163220"/>
                </a:cubicBezTo>
                <a:cubicBezTo>
                  <a:pt x="2380391" y="163220"/>
                  <a:pt x="2378562" y="160820"/>
                  <a:pt x="2377647" y="156020"/>
                </a:cubicBezTo>
                <a:cubicBezTo>
                  <a:pt x="2376733" y="151219"/>
                  <a:pt x="2376733" y="148133"/>
                  <a:pt x="2377647" y="146761"/>
                </a:cubicBezTo>
                <a:cubicBezTo>
                  <a:pt x="2378562" y="145390"/>
                  <a:pt x="2378333" y="143332"/>
                  <a:pt x="2376962" y="140589"/>
                </a:cubicBezTo>
                <a:cubicBezTo>
                  <a:pt x="2375590" y="137846"/>
                  <a:pt x="2374904" y="128473"/>
                  <a:pt x="2374904" y="112471"/>
                </a:cubicBezTo>
                <a:cubicBezTo>
                  <a:pt x="2374904" y="100584"/>
                  <a:pt x="2373990" y="87782"/>
                  <a:pt x="2372161" y="74066"/>
                </a:cubicBezTo>
                <a:cubicBezTo>
                  <a:pt x="2370332" y="60350"/>
                  <a:pt x="2368732" y="52578"/>
                  <a:pt x="2367361" y="50749"/>
                </a:cubicBezTo>
                <a:cubicBezTo>
                  <a:pt x="2365532" y="50292"/>
                  <a:pt x="2365075" y="48235"/>
                  <a:pt x="2365989" y="44577"/>
                </a:cubicBezTo>
                <a:cubicBezTo>
                  <a:pt x="2366903" y="40919"/>
                  <a:pt x="2368275" y="38176"/>
                  <a:pt x="2370104" y="36347"/>
                </a:cubicBezTo>
                <a:cubicBezTo>
                  <a:pt x="2372390" y="34061"/>
                  <a:pt x="2385420" y="38176"/>
                  <a:pt x="2409194" y="48692"/>
                </a:cubicBezTo>
                <a:cubicBezTo>
                  <a:pt x="2418795" y="52807"/>
                  <a:pt x="2424739" y="57379"/>
                  <a:pt x="2427025" y="62408"/>
                </a:cubicBezTo>
                <a:cubicBezTo>
                  <a:pt x="2429311" y="65151"/>
                  <a:pt x="2431254" y="72352"/>
                  <a:pt x="2432855" y="84011"/>
                </a:cubicBezTo>
                <a:cubicBezTo>
                  <a:pt x="2434455" y="95669"/>
                  <a:pt x="2435255" y="106070"/>
                  <a:pt x="2435255" y="115214"/>
                </a:cubicBezTo>
                <a:cubicBezTo>
                  <a:pt x="2435255" y="122072"/>
                  <a:pt x="2435712" y="125501"/>
                  <a:pt x="2436626" y="125501"/>
                </a:cubicBezTo>
                <a:cubicBezTo>
                  <a:pt x="2437084" y="125501"/>
                  <a:pt x="2441427" y="118529"/>
                  <a:pt x="2449657" y="104585"/>
                </a:cubicBezTo>
                <a:cubicBezTo>
                  <a:pt x="2457886" y="90640"/>
                  <a:pt x="2464287" y="79096"/>
                  <a:pt x="2468859" y="69952"/>
                </a:cubicBezTo>
                <a:cubicBezTo>
                  <a:pt x="2472517" y="62179"/>
                  <a:pt x="2475488" y="54293"/>
                  <a:pt x="2477774" y="46292"/>
                </a:cubicBezTo>
                <a:cubicBezTo>
                  <a:pt x="2480060" y="38291"/>
                  <a:pt x="2481203" y="31775"/>
                  <a:pt x="2481203" y="26746"/>
                </a:cubicBezTo>
                <a:cubicBezTo>
                  <a:pt x="2481203" y="21717"/>
                  <a:pt x="2480060" y="19202"/>
                  <a:pt x="2477774" y="19202"/>
                </a:cubicBezTo>
                <a:cubicBezTo>
                  <a:pt x="2475945" y="19202"/>
                  <a:pt x="2475031" y="18174"/>
                  <a:pt x="2475031" y="16116"/>
                </a:cubicBezTo>
                <a:cubicBezTo>
                  <a:pt x="2475031" y="14059"/>
                  <a:pt x="2475602" y="11773"/>
                  <a:pt x="2476746" y="9258"/>
                </a:cubicBezTo>
                <a:cubicBezTo>
                  <a:pt x="2477889" y="6744"/>
                  <a:pt x="2479146" y="4572"/>
                  <a:pt x="2480518" y="2743"/>
                </a:cubicBezTo>
                <a:cubicBezTo>
                  <a:pt x="2482346" y="914"/>
                  <a:pt x="2484404" y="0"/>
                  <a:pt x="2486690" y="0"/>
                </a:cubicBezTo>
                <a:close/>
              </a:path>
            </a:pathLst>
          </a:custGeom>
          <a:solidFill>
            <a:schemeClr val="bg1">
              <a:alpha val="31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solidFill>
                <a:schemeClr val="bg1">
                  <a:alpha val="31000"/>
                </a:schemeClr>
              </a:solidFill>
              <a:latin typeface="庞门正道粗书体" panose="02010600030101010101" pitchFamily="2" charset="-122"/>
              <a:ea typeface="庞门正道粗书体" panose="02010600030101010101" pitchFamily="2" charset="-122"/>
            </a:endParaRPr>
          </a:p>
        </p:txBody>
      </p:sp>
      <p:sp>
        <p:nvSpPr>
          <p:cNvPr id="12" name="任意多边形: 形状 11">
            <a:extLst>
              <a:ext uri="{FF2B5EF4-FFF2-40B4-BE49-F238E27FC236}">
                <a16:creationId xmlns:a16="http://schemas.microsoft.com/office/drawing/2014/main" id="{DE0436C3-EB3B-4B2C-BFD9-308C3BD8EE4A}"/>
              </a:ext>
            </a:extLst>
          </p:cNvPr>
          <p:cNvSpPr/>
          <p:nvPr/>
        </p:nvSpPr>
        <p:spPr>
          <a:xfrm>
            <a:off x="8382741" y="1754875"/>
            <a:ext cx="3258093" cy="831603"/>
          </a:xfrm>
          <a:custGeom>
            <a:avLst/>
            <a:gdLst/>
            <a:ahLst/>
            <a:cxnLst/>
            <a:rect l="l" t="t" r="r" b="b"/>
            <a:pathLst>
              <a:path w="2680293" h="684124">
                <a:moveTo>
                  <a:pt x="295897" y="467412"/>
                </a:moveTo>
                <a:cubicBezTo>
                  <a:pt x="297955" y="467869"/>
                  <a:pt x="302984" y="468440"/>
                  <a:pt x="310985" y="469126"/>
                </a:cubicBezTo>
                <a:cubicBezTo>
                  <a:pt x="318986" y="469812"/>
                  <a:pt x="328015" y="471755"/>
                  <a:pt x="338074" y="474955"/>
                </a:cubicBezTo>
                <a:cubicBezTo>
                  <a:pt x="348132" y="478156"/>
                  <a:pt x="355105" y="480213"/>
                  <a:pt x="358991" y="481128"/>
                </a:cubicBezTo>
                <a:cubicBezTo>
                  <a:pt x="362877" y="482042"/>
                  <a:pt x="366535" y="484328"/>
                  <a:pt x="369964" y="487986"/>
                </a:cubicBezTo>
                <a:cubicBezTo>
                  <a:pt x="373393" y="491643"/>
                  <a:pt x="377622" y="494386"/>
                  <a:pt x="382651" y="496215"/>
                </a:cubicBezTo>
                <a:cubicBezTo>
                  <a:pt x="388137" y="498044"/>
                  <a:pt x="392709" y="500216"/>
                  <a:pt x="396367" y="502730"/>
                </a:cubicBezTo>
                <a:cubicBezTo>
                  <a:pt x="400025" y="505245"/>
                  <a:pt x="401853" y="507417"/>
                  <a:pt x="401853" y="509245"/>
                </a:cubicBezTo>
                <a:cubicBezTo>
                  <a:pt x="401853" y="511074"/>
                  <a:pt x="402996" y="514160"/>
                  <a:pt x="405282" y="518504"/>
                </a:cubicBezTo>
                <a:cubicBezTo>
                  <a:pt x="407568" y="522847"/>
                  <a:pt x="408711" y="529019"/>
                  <a:pt x="408711" y="537020"/>
                </a:cubicBezTo>
                <a:cubicBezTo>
                  <a:pt x="408711" y="545021"/>
                  <a:pt x="409626" y="551994"/>
                  <a:pt x="411454" y="557937"/>
                </a:cubicBezTo>
                <a:cubicBezTo>
                  <a:pt x="412369" y="561595"/>
                  <a:pt x="412712" y="563766"/>
                  <a:pt x="412483" y="564452"/>
                </a:cubicBezTo>
                <a:cubicBezTo>
                  <a:pt x="412255" y="565138"/>
                  <a:pt x="411226" y="565481"/>
                  <a:pt x="409397" y="565481"/>
                </a:cubicBezTo>
                <a:cubicBezTo>
                  <a:pt x="406654" y="565024"/>
                  <a:pt x="405054" y="566510"/>
                  <a:pt x="404597" y="569939"/>
                </a:cubicBezTo>
                <a:cubicBezTo>
                  <a:pt x="404139" y="573368"/>
                  <a:pt x="403339" y="577711"/>
                  <a:pt x="402196" y="582969"/>
                </a:cubicBezTo>
                <a:cubicBezTo>
                  <a:pt x="401053" y="588227"/>
                  <a:pt x="400710" y="591884"/>
                  <a:pt x="401167" y="593942"/>
                </a:cubicBezTo>
                <a:cubicBezTo>
                  <a:pt x="401625" y="595999"/>
                  <a:pt x="401167" y="600457"/>
                  <a:pt x="399796" y="607315"/>
                </a:cubicBezTo>
                <a:lnTo>
                  <a:pt x="397053" y="617602"/>
                </a:lnTo>
                <a:lnTo>
                  <a:pt x="392938" y="614173"/>
                </a:lnTo>
                <a:cubicBezTo>
                  <a:pt x="390652" y="610972"/>
                  <a:pt x="388137" y="608686"/>
                  <a:pt x="385394" y="607315"/>
                </a:cubicBezTo>
                <a:cubicBezTo>
                  <a:pt x="382651" y="605943"/>
                  <a:pt x="378993" y="603886"/>
                  <a:pt x="374421" y="601143"/>
                </a:cubicBezTo>
                <a:lnTo>
                  <a:pt x="360705" y="592913"/>
                </a:lnTo>
                <a:cubicBezTo>
                  <a:pt x="356133" y="590170"/>
                  <a:pt x="353847" y="587884"/>
                  <a:pt x="353847" y="586055"/>
                </a:cubicBezTo>
                <a:cubicBezTo>
                  <a:pt x="353847" y="584226"/>
                  <a:pt x="352933" y="581369"/>
                  <a:pt x="351104" y="577482"/>
                </a:cubicBezTo>
                <a:cubicBezTo>
                  <a:pt x="349275" y="573596"/>
                  <a:pt x="348361" y="570967"/>
                  <a:pt x="348361" y="569596"/>
                </a:cubicBezTo>
                <a:cubicBezTo>
                  <a:pt x="348361" y="566853"/>
                  <a:pt x="345389" y="559309"/>
                  <a:pt x="339445" y="546964"/>
                </a:cubicBezTo>
                <a:cubicBezTo>
                  <a:pt x="333502" y="534620"/>
                  <a:pt x="328701" y="525705"/>
                  <a:pt x="325044" y="520218"/>
                </a:cubicBezTo>
                <a:cubicBezTo>
                  <a:pt x="319557" y="511074"/>
                  <a:pt x="312928" y="503073"/>
                  <a:pt x="305156" y="496215"/>
                </a:cubicBezTo>
                <a:cubicBezTo>
                  <a:pt x="291440" y="483414"/>
                  <a:pt x="286639" y="474270"/>
                  <a:pt x="290754" y="468783"/>
                </a:cubicBezTo>
                <a:cubicBezTo>
                  <a:pt x="292125" y="467412"/>
                  <a:pt x="293840" y="466954"/>
                  <a:pt x="295897" y="467412"/>
                </a:cubicBezTo>
                <a:close/>
                <a:moveTo>
                  <a:pt x="979335" y="399517"/>
                </a:moveTo>
                <a:cubicBezTo>
                  <a:pt x="978192" y="399060"/>
                  <a:pt x="975335" y="399517"/>
                  <a:pt x="970763" y="400889"/>
                </a:cubicBezTo>
                <a:cubicBezTo>
                  <a:pt x="950646" y="407747"/>
                  <a:pt x="935330" y="412090"/>
                  <a:pt x="924814" y="413919"/>
                </a:cubicBezTo>
                <a:cubicBezTo>
                  <a:pt x="919785" y="414834"/>
                  <a:pt x="917270" y="415634"/>
                  <a:pt x="917270" y="416319"/>
                </a:cubicBezTo>
                <a:cubicBezTo>
                  <a:pt x="917270" y="417005"/>
                  <a:pt x="918527" y="419863"/>
                  <a:pt x="921042" y="424892"/>
                </a:cubicBezTo>
                <a:cubicBezTo>
                  <a:pt x="923557" y="429921"/>
                  <a:pt x="925271" y="435865"/>
                  <a:pt x="926186" y="442723"/>
                </a:cubicBezTo>
                <a:cubicBezTo>
                  <a:pt x="927100" y="449581"/>
                  <a:pt x="927786" y="453010"/>
                  <a:pt x="928243" y="453010"/>
                </a:cubicBezTo>
                <a:cubicBezTo>
                  <a:pt x="928700" y="453010"/>
                  <a:pt x="935101" y="451638"/>
                  <a:pt x="947445" y="448895"/>
                </a:cubicBezTo>
                <a:cubicBezTo>
                  <a:pt x="959790" y="446152"/>
                  <a:pt x="965962" y="444780"/>
                  <a:pt x="965962" y="444780"/>
                </a:cubicBezTo>
                <a:cubicBezTo>
                  <a:pt x="965962" y="443866"/>
                  <a:pt x="967791" y="439294"/>
                  <a:pt x="971448" y="431064"/>
                </a:cubicBezTo>
                <a:cubicBezTo>
                  <a:pt x="975106" y="421463"/>
                  <a:pt x="977849" y="412776"/>
                  <a:pt x="979678" y="405004"/>
                </a:cubicBezTo>
                <a:cubicBezTo>
                  <a:pt x="980592" y="401803"/>
                  <a:pt x="980478" y="399975"/>
                  <a:pt x="979335" y="399517"/>
                </a:cubicBezTo>
                <a:close/>
                <a:moveTo>
                  <a:pt x="314071" y="360427"/>
                </a:moveTo>
                <a:cubicBezTo>
                  <a:pt x="316357" y="360427"/>
                  <a:pt x="325729" y="364313"/>
                  <a:pt x="342189" y="372085"/>
                </a:cubicBezTo>
                <a:cubicBezTo>
                  <a:pt x="348132" y="374829"/>
                  <a:pt x="352361" y="375857"/>
                  <a:pt x="354876" y="375171"/>
                </a:cubicBezTo>
                <a:cubicBezTo>
                  <a:pt x="357391" y="374486"/>
                  <a:pt x="358419" y="375286"/>
                  <a:pt x="357962" y="377572"/>
                </a:cubicBezTo>
                <a:cubicBezTo>
                  <a:pt x="357962" y="378486"/>
                  <a:pt x="358305" y="379058"/>
                  <a:pt x="358991" y="379286"/>
                </a:cubicBezTo>
                <a:cubicBezTo>
                  <a:pt x="359677" y="379515"/>
                  <a:pt x="361391" y="379401"/>
                  <a:pt x="364134" y="378943"/>
                </a:cubicBezTo>
                <a:cubicBezTo>
                  <a:pt x="366878" y="379858"/>
                  <a:pt x="368249" y="380544"/>
                  <a:pt x="368249" y="381001"/>
                </a:cubicBezTo>
                <a:cubicBezTo>
                  <a:pt x="365963" y="382830"/>
                  <a:pt x="366420" y="385116"/>
                  <a:pt x="369621" y="387859"/>
                </a:cubicBezTo>
                <a:cubicBezTo>
                  <a:pt x="371450" y="390145"/>
                  <a:pt x="373164" y="395174"/>
                  <a:pt x="374764" y="402946"/>
                </a:cubicBezTo>
                <a:cubicBezTo>
                  <a:pt x="376364" y="410719"/>
                  <a:pt x="376479" y="415291"/>
                  <a:pt x="375107" y="416662"/>
                </a:cubicBezTo>
                <a:cubicBezTo>
                  <a:pt x="373278" y="417577"/>
                  <a:pt x="360134" y="421806"/>
                  <a:pt x="335674" y="429350"/>
                </a:cubicBezTo>
                <a:cubicBezTo>
                  <a:pt x="311213" y="436893"/>
                  <a:pt x="294068" y="442608"/>
                  <a:pt x="284239" y="446495"/>
                </a:cubicBezTo>
                <a:cubicBezTo>
                  <a:pt x="274409" y="450381"/>
                  <a:pt x="268694" y="452324"/>
                  <a:pt x="267094" y="452324"/>
                </a:cubicBezTo>
                <a:cubicBezTo>
                  <a:pt x="265493" y="452324"/>
                  <a:pt x="264693" y="452553"/>
                  <a:pt x="264693" y="453010"/>
                </a:cubicBezTo>
                <a:cubicBezTo>
                  <a:pt x="264693" y="453467"/>
                  <a:pt x="264236" y="454724"/>
                  <a:pt x="263322" y="456782"/>
                </a:cubicBezTo>
                <a:cubicBezTo>
                  <a:pt x="262407" y="458839"/>
                  <a:pt x="264236" y="460782"/>
                  <a:pt x="268808" y="462611"/>
                </a:cubicBezTo>
                <a:cubicBezTo>
                  <a:pt x="272008" y="463525"/>
                  <a:pt x="273609" y="464211"/>
                  <a:pt x="273609" y="464668"/>
                </a:cubicBezTo>
                <a:cubicBezTo>
                  <a:pt x="273609" y="465126"/>
                  <a:pt x="272694" y="466497"/>
                  <a:pt x="270866" y="468783"/>
                </a:cubicBezTo>
                <a:cubicBezTo>
                  <a:pt x="268580" y="471526"/>
                  <a:pt x="268122" y="474612"/>
                  <a:pt x="269494" y="478041"/>
                </a:cubicBezTo>
                <a:cubicBezTo>
                  <a:pt x="270866" y="481470"/>
                  <a:pt x="271208" y="489471"/>
                  <a:pt x="270523" y="502044"/>
                </a:cubicBezTo>
                <a:cubicBezTo>
                  <a:pt x="269837" y="514617"/>
                  <a:pt x="269951" y="521361"/>
                  <a:pt x="270866" y="522276"/>
                </a:cubicBezTo>
                <a:cubicBezTo>
                  <a:pt x="274066" y="524562"/>
                  <a:pt x="276009" y="542392"/>
                  <a:pt x="276695" y="575768"/>
                </a:cubicBezTo>
                <a:cubicBezTo>
                  <a:pt x="277381" y="609144"/>
                  <a:pt x="276580" y="626517"/>
                  <a:pt x="274294" y="627889"/>
                </a:cubicBezTo>
                <a:cubicBezTo>
                  <a:pt x="272008" y="629260"/>
                  <a:pt x="271094" y="632461"/>
                  <a:pt x="271551" y="637490"/>
                </a:cubicBezTo>
                <a:cubicBezTo>
                  <a:pt x="272008" y="641605"/>
                  <a:pt x="271894" y="644119"/>
                  <a:pt x="271208" y="645034"/>
                </a:cubicBezTo>
                <a:cubicBezTo>
                  <a:pt x="270523" y="645948"/>
                  <a:pt x="268580" y="645034"/>
                  <a:pt x="265379" y="642291"/>
                </a:cubicBezTo>
                <a:cubicBezTo>
                  <a:pt x="262179" y="640919"/>
                  <a:pt x="260236" y="641262"/>
                  <a:pt x="259550" y="643319"/>
                </a:cubicBezTo>
                <a:cubicBezTo>
                  <a:pt x="258864" y="645377"/>
                  <a:pt x="258521" y="647777"/>
                  <a:pt x="258521" y="650520"/>
                </a:cubicBezTo>
                <a:cubicBezTo>
                  <a:pt x="258521" y="653263"/>
                  <a:pt x="253035" y="659664"/>
                  <a:pt x="242062" y="669723"/>
                </a:cubicBezTo>
                <a:lnTo>
                  <a:pt x="226289" y="684124"/>
                </a:lnTo>
                <a:lnTo>
                  <a:pt x="223545" y="677952"/>
                </a:lnTo>
                <a:cubicBezTo>
                  <a:pt x="222631" y="672923"/>
                  <a:pt x="220573" y="668922"/>
                  <a:pt x="217373" y="665951"/>
                </a:cubicBezTo>
                <a:cubicBezTo>
                  <a:pt x="214173" y="662979"/>
                  <a:pt x="212572" y="660921"/>
                  <a:pt x="212572" y="659778"/>
                </a:cubicBezTo>
                <a:cubicBezTo>
                  <a:pt x="212572" y="658635"/>
                  <a:pt x="210972" y="657264"/>
                  <a:pt x="207772" y="655664"/>
                </a:cubicBezTo>
                <a:cubicBezTo>
                  <a:pt x="204571" y="654063"/>
                  <a:pt x="202171" y="651549"/>
                  <a:pt x="200571" y="648120"/>
                </a:cubicBezTo>
                <a:cubicBezTo>
                  <a:pt x="198971" y="644691"/>
                  <a:pt x="195427" y="639090"/>
                  <a:pt x="189941" y="631318"/>
                </a:cubicBezTo>
                <a:cubicBezTo>
                  <a:pt x="184912" y="625831"/>
                  <a:pt x="182054" y="621945"/>
                  <a:pt x="181369" y="619659"/>
                </a:cubicBezTo>
                <a:cubicBezTo>
                  <a:pt x="180683" y="617373"/>
                  <a:pt x="180340" y="613030"/>
                  <a:pt x="180340" y="606629"/>
                </a:cubicBezTo>
                <a:lnTo>
                  <a:pt x="179654" y="594285"/>
                </a:lnTo>
                <a:lnTo>
                  <a:pt x="185826" y="594970"/>
                </a:lnTo>
                <a:cubicBezTo>
                  <a:pt x="189941" y="595428"/>
                  <a:pt x="193370" y="595885"/>
                  <a:pt x="196113" y="596342"/>
                </a:cubicBezTo>
                <a:cubicBezTo>
                  <a:pt x="197942" y="597714"/>
                  <a:pt x="199199" y="598056"/>
                  <a:pt x="199885" y="597371"/>
                </a:cubicBezTo>
                <a:cubicBezTo>
                  <a:pt x="200571" y="596685"/>
                  <a:pt x="200914" y="595428"/>
                  <a:pt x="200914" y="593599"/>
                </a:cubicBezTo>
                <a:cubicBezTo>
                  <a:pt x="200914" y="589941"/>
                  <a:pt x="201828" y="585598"/>
                  <a:pt x="203657" y="580569"/>
                </a:cubicBezTo>
                <a:cubicBezTo>
                  <a:pt x="205486" y="576911"/>
                  <a:pt x="206629" y="566395"/>
                  <a:pt x="207086" y="549022"/>
                </a:cubicBezTo>
                <a:cubicBezTo>
                  <a:pt x="207543" y="531648"/>
                  <a:pt x="207086" y="522504"/>
                  <a:pt x="205714" y="521590"/>
                </a:cubicBezTo>
                <a:cubicBezTo>
                  <a:pt x="203886" y="520675"/>
                  <a:pt x="202628" y="514617"/>
                  <a:pt x="201943" y="503416"/>
                </a:cubicBezTo>
                <a:cubicBezTo>
                  <a:pt x="201257" y="492215"/>
                  <a:pt x="200342" y="486271"/>
                  <a:pt x="199199" y="485585"/>
                </a:cubicBezTo>
                <a:cubicBezTo>
                  <a:pt x="198056" y="484899"/>
                  <a:pt x="192684" y="486157"/>
                  <a:pt x="183083" y="489357"/>
                </a:cubicBezTo>
                <a:cubicBezTo>
                  <a:pt x="157937" y="498958"/>
                  <a:pt x="141021" y="504788"/>
                  <a:pt x="132334" y="506845"/>
                </a:cubicBezTo>
                <a:cubicBezTo>
                  <a:pt x="123647" y="508902"/>
                  <a:pt x="115875" y="509474"/>
                  <a:pt x="109017" y="508560"/>
                </a:cubicBezTo>
                <a:cubicBezTo>
                  <a:pt x="102159" y="506731"/>
                  <a:pt x="98501" y="506045"/>
                  <a:pt x="98044" y="506502"/>
                </a:cubicBezTo>
                <a:cubicBezTo>
                  <a:pt x="97130" y="507874"/>
                  <a:pt x="99301" y="512217"/>
                  <a:pt x="104559" y="519532"/>
                </a:cubicBezTo>
                <a:cubicBezTo>
                  <a:pt x="109817" y="526848"/>
                  <a:pt x="112903" y="530505"/>
                  <a:pt x="113817" y="530505"/>
                </a:cubicBezTo>
                <a:cubicBezTo>
                  <a:pt x="115646" y="530505"/>
                  <a:pt x="120447" y="527762"/>
                  <a:pt x="128219" y="522276"/>
                </a:cubicBezTo>
                <a:lnTo>
                  <a:pt x="140563" y="514732"/>
                </a:lnTo>
                <a:lnTo>
                  <a:pt x="148107" y="517475"/>
                </a:lnTo>
                <a:cubicBezTo>
                  <a:pt x="152679" y="519761"/>
                  <a:pt x="155194" y="522961"/>
                  <a:pt x="155651" y="527076"/>
                </a:cubicBezTo>
                <a:cubicBezTo>
                  <a:pt x="156108" y="529819"/>
                  <a:pt x="155880" y="531991"/>
                  <a:pt x="154965" y="533591"/>
                </a:cubicBezTo>
                <a:cubicBezTo>
                  <a:pt x="154051" y="535191"/>
                  <a:pt x="150850" y="538506"/>
                  <a:pt x="145364" y="543535"/>
                </a:cubicBezTo>
                <a:cubicBezTo>
                  <a:pt x="137135" y="550851"/>
                  <a:pt x="133020" y="555194"/>
                  <a:pt x="133020" y="556566"/>
                </a:cubicBezTo>
                <a:cubicBezTo>
                  <a:pt x="133020" y="557937"/>
                  <a:pt x="128676" y="562852"/>
                  <a:pt x="119989" y="571310"/>
                </a:cubicBezTo>
                <a:cubicBezTo>
                  <a:pt x="111303" y="579768"/>
                  <a:pt x="104559" y="588798"/>
                  <a:pt x="99758" y="598399"/>
                </a:cubicBezTo>
                <a:cubicBezTo>
                  <a:pt x="94958" y="608001"/>
                  <a:pt x="88671" y="617373"/>
                  <a:pt x="80899" y="626517"/>
                </a:cubicBezTo>
                <a:lnTo>
                  <a:pt x="69240" y="640233"/>
                </a:lnTo>
                <a:lnTo>
                  <a:pt x="65811" y="633375"/>
                </a:lnTo>
                <a:cubicBezTo>
                  <a:pt x="64440" y="629260"/>
                  <a:pt x="62268" y="625831"/>
                  <a:pt x="59296" y="623088"/>
                </a:cubicBezTo>
                <a:cubicBezTo>
                  <a:pt x="56324" y="620345"/>
                  <a:pt x="53467" y="616344"/>
                  <a:pt x="50724" y="611087"/>
                </a:cubicBezTo>
                <a:cubicBezTo>
                  <a:pt x="47981" y="605829"/>
                  <a:pt x="45237" y="601600"/>
                  <a:pt x="42494" y="598399"/>
                </a:cubicBezTo>
                <a:cubicBezTo>
                  <a:pt x="39751" y="596571"/>
                  <a:pt x="38265" y="595199"/>
                  <a:pt x="38036" y="594285"/>
                </a:cubicBezTo>
                <a:cubicBezTo>
                  <a:pt x="37808" y="593370"/>
                  <a:pt x="38379" y="591541"/>
                  <a:pt x="39751" y="588798"/>
                </a:cubicBezTo>
                <a:cubicBezTo>
                  <a:pt x="42037" y="586055"/>
                  <a:pt x="43294" y="582740"/>
                  <a:pt x="43523" y="578854"/>
                </a:cubicBezTo>
                <a:cubicBezTo>
                  <a:pt x="43751" y="574968"/>
                  <a:pt x="42951" y="572110"/>
                  <a:pt x="41122" y="570282"/>
                </a:cubicBezTo>
                <a:cubicBezTo>
                  <a:pt x="39751" y="569367"/>
                  <a:pt x="39979" y="567195"/>
                  <a:pt x="41808" y="563766"/>
                </a:cubicBezTo>
                <a:cubicBezTo>
                  <a:pt x="43637" y="560337"/>
                  <a:pt x="45923" y="558166"/>
                  <a:pt x="48666" y="557251"/>
                </a:cubicBezTo>
                <a:cubicBezTo>
                  <a:pt x="50495" y="556794"/>
                  <a:pt x="51410" y="555080"/>
                  <a:pt x="51410" y="552108"/>
                </a:cubicBezTo>
                <a:cubicBezTo>
                  <a:pt x="51410" y="549136"/>
                  <a:pt x="53010" y="547193"/>
                  <a:pt x="56210" y="546279"/>
                </a:cubicBezTo>
                <a:cubicBezTo>
                  <a:pt x="62154" y="543993"/>
                  <a:pt x="66726" y="533706"/>
                  <a:pt x="69926" y="515418"/>
                </a:cubicBezTo>
                <a:cubicBezTo>
                  <a:pt x="70840" y="507645"/>
                  <a:pt x="72212" y="503073"/>
                  <a:pt x="74041" y="501702"/>
                </a:cubicBezTo>
                <a:cubicBezTo>
                  <a:pt x="74498" y="501244"/>
                  <a:pt x="74384" y="500216"/>
                  <a:pt x="73698" y="498615"/>
                </a:cubicBezTo>
                <a:cubicBezTo>
                  <a:pt x="73012" y="497015"/>
                  <a:pt x="71755" y="495301"/>
                  <a:pt x="69926" y="493472"/>
                </a:cubicBezTo>
                <a:cubicBezTo>
                  <a:pt x="68097" y="491643"/>
                  <a:pt x="66268" y="490272"/>
                  <a:pt x="64440" y="489357"/>
                </a:cubicBezTo>
                <a:lnTo>
                  <a:pt x="54153" y="483871"/>
                </a:lnTo>
                <a:cubicBezTo>
                  <a:pt x="51867" y="482042"/>
                  <a:pt x="50495" y="480670"/>
                  <a:pt x="50038" y="479756"/>
                </a:cubicBezTo>
                <a:cubicBezTo>
                  <a:pt x="50952" y="479299"/>
                  <a:pt x="50267" y="477699"/>
                  <a:pt x="47981" y="474955"/>
                </a:cubicBezTo>
                <a:cubicBezTo>
                  <a:pt x="42494" y="470841"/>
                  <a:pt x="43180" y="468097"/>
                  <a:pt x="50038" y="466726"/>
                </a:cubicBezTo>
                <a:cubicBezTo>
                  <a:pt x="52324" y="465811"/>
                  <a:pt x="55296" y="465126"/>
                  <a:pt x="58953" y="464668"/>
                </a:cubicBezTo>
                <a:cubicBezTo>
                  <a:pt x="79527" y="461468"/>
                  <a:pt x="126619" y="443180"/>
                  <a:pt x="200228" y="409804"/>
                </a:cubicBezTo>
                <a:cubicBezTo>
                  <a:pt x="238633" y="392431"/>
                  <a:pt x="260578" y="382830"/>
                  <a:pt x="266065" y="381001"/>
                </a:cubicBezTo>
                <a:cubicBezTo>
                  <a:pt x="270180" y="380544"/>
                  <a:pt x="274066" y="378372"/>
                  <a:pt x="277723" y="374486"/>
                </a:cubicBezTo>
                <a:cubicBezTo>
                  <a:pt x="281381" y="370599"/>
                  <a:pt x="285839" y="368656"/>
                  <a:pt x="291097" y="368656"/>
                </a:cubicBezTo>
                <a:cubicBezTo>
                  <a:pt x="296354" y="368656"/>
                  <a:pt x="301384" y="367285"/>
                  <a:pt x="306184" y="364542"/>
                </a:cubicBezTo>
                <a:cubicBezTo>
                  <a:pt x="310985" y="361798"/>
                  <a:pt x="313614" y="360427"/>
                  <a:pt x="314071" y="360427"/>
                </a:cubicBezTo>
                <a:close/>
                <a:moveTo>
                  <a:pt x="988250" y="346025"/>
                </a:moveTo>
                <a:cubicBezTo>
                  <a:pt x="993051" y="346025"/>
                  <a:pt x="997737" y="346711"/>
                  <a:pt x="1002309" y="348082"/>
                </a:cubicBezTo>
                <a:cubicBezTo>
                  <a:pt x="1008253" y="349911"/>
                  <a:pt x="1012139" y="352540"/>
                  <a:pt x="1013968" y="355969"/>
                </a:cubicBezTo>
                <a:cubicBezTo>
                  <a:pt x="1015797" y="359398"/>
                  <a:pt x="1019226" y="361341"/>
                  <a:pt x="1024255" y="361798"/>
                </a:cubicBezTo>
                <a:cubicBezTo>
                  <a:pt x="1030199" y="362713"/>
                  <a:pt x="1035914" y="364770"/>
                  <a:pt x="1041400" y="367971"/>
                </a:cubicBezTo>
                <a:cubicBezTo>
                  <a:pt x="1046886" y="371171"/>
                  <a:pt x="1050087" y="374371"/>
                  <a:pt x="1051001" y="377572"/>
                </a:cubicBezTo>
                <a:cubicBezTo>
                  <a:pt x="1053287" y="382601"/>
                  <a:pt x="1051230" y="396888"/>
                  <a:pt x="1044829" y="420434"/>
                </a:cubicBezTo>
                <a:cubicBezTo>
                  <a:pt x="1038428" y="443980"/>
                  <a:pt x="1033170" y="458496"/>
                  <a:pt x="1029056" y="463983"/>
                </a:cubicBezTo>
                <a:cubicBezTo>
                  <a:pt x="1026312" y="467183"/>
                  <a:pt x="1024827" y="470612"/>
                  <a:pt x="1024598" y="474270"/>
                </a:cubicBezTo>
                <a:cubicBezTo>
                  <a:pt x="1024369" y="477927"/>
                  <a:pt x="1025398" y="480899"/>
                  <a:pt x="1027684" y="483185"/>
                </a:cubicBezTo>
                <a:cubicBezTo>
                  <a:pt x="1029513" y="484557"/>
                  <a:pt x="1030084" y="485814"/>
                  <a:pt x="1029399" y="486957"/>
                </a:cubicBezTo>
                <a:cubicBezTo>
                  <a:pt x="1028713" y="488100"/>
                  <a:pt x="1029056" y="489814"/>
                  <a:pt x="1030427" y="492100"/>
                </a:cubicBezTo>
                <a:cubicBezTo>
                  <a:pt x="1031799" y="494386"/>
                  <a:pt x="1029970" y="496672"/>
                  <a:pt x="1024941" y="498958"/>
                </a:cubicBezTo>
                <a:cubicBezTo>
                  <a:pt x="1020826" y="501244"/>
                  <a:pt x="1013854" y="503073"/>
                  <a:pt x="1004024" y="504445"/>
                </a:cubicBezTo>
                <a:cubicBezTo>
                  <a:pt x="994194" y="505816"/>
                  <a:pt x="986536" y="506045"/>
                  <a:pt x="981050" y="505131"/>
                </a:cubicBezTo>
                <a:cubicBezTo>
                  <a:pt x="976935" y="504673"/>
                  <a:pt x="974192" y="505359"/>
                  <a:pt x="972820" y="507188"/>
                </a:cubicBezTo>
                <a:cubicBezTo>
                  <a:pt x="971448" y="509017"/>
                  <a:pt x="970763" y="509245"/>
                  <a:pt x="970763" y="507874"/>
                </a:cubicBezTo>
                <a:cubicBezTo>
                  <a:pt x="970763" y="506502"/>
                  <a:pt x="970648" y="505702"/>
                  <a:pt x="970420" y="505473"/>
                </a:cubicBezTo>
                <a:cubicBezTo>
                  <a:pt x="970191" y="505245"/>
                  <a:pt x="969277" y="505245"/>
                  <a:pt x="967676" y="505473"/>
                </a:cubicBezTo>
                <a:cubicBezTo>
                  <a:pt x="966076" y="505702"/>
                  <a:pt x="964133" y="505931"/>
                  <a:pt x="961847" y="506159"/>
                </a:cubicBezTo>
                <a:cubicBezTo>
                  <a:pt x="959561" y="506388"/>
                  <a:pt x="956132" y="506959"/>
                  <a:pt x="951560" y="507874"/>
                </a:cubicBezTo>
                <a:cubicBezTo>
                  <a:pt x="949274" y="508331"/>
                  <a:pt x="944931" y="508560"/>
                  <a:pt x="938530" y="508560"/>
                </a:cubicBezTo>
                <a:lnTo>
                  <a:pt x="928929" y="509245"/>
                </a:lnTo>
                <a:lnTo>
                  <a:pt x="929615" y="525705"/>
                </a:lnTo>
                <a:cubicBezTo>
                  <a:pt x="930072" y="536677"/>
                  <a:pt x="930072" y="542164"/>
                  <a:pt x="929615" y="542164"/>
                </a:cubicBezTo>
                <a:cubicBezTo>
                  <a:pt x="929157" y="542164"/>
                  <a:pt x="927671" y="540564"/>
                  <a:pt x="925157" y="537363"/>
                </a:cubicBezTo>
                <a:cubicBezTo>
                  <a:pt x="922642" y="534163"/>
                  <a:pt x="920013" y="532563"/>
                  <a:pt x="917270" y="532563"/>
                </a:cubicBezTo>
                <a:cubicBezTo>
                  <a:pt x="914527" y="532563"/>
                  <a:pt x="911327" y="530848"/>
                  <a:pt x="907669" y="527419"/>
                </a:cubicBezTo>
                <a:cubicBezTo>
                  <a:pt x="904011" y="523990"/>
                  <a:pt x="901840" y="522276"/>
                  <a:pt x="901154" y="522276"/>
                </a:cubicBezTo>
                <a:cubicBezTo>
                  <a:pt x="900468" y="522276"/>
                  <a:pt x="897611" y="519990"/>
                  <a:pt x="892581" y="515418"/>
                </a:cubicBezTo>
                <a:cubicBezTo>
                  <a:pt x="887552" y="510846"/>
                  <a:pt x="883437" y="507874"/>
                  <a:pt x="880237" y="506502"/>
                </a:cubicBezTo>
                <a:cubicBezTo>
                  <a:pt x="877494" y="505588"/>
                  <a:pt x="875779" y="502730"/>
                  <a:pt x="875093" y="497930"/>
                </a:cubicBezTo>
                <a:cubicBezTo>
                  <a:pt x="874408" y="493129"/>
                  <a:pt x="872922" y="478384"/>
                  <a:pt x="870636" y="453696"/>
                </a:cubicBezTo>
                <a:cubicBezTo>
                  <a:pt x="867893" y="422149"/>
                  <a:pt x="864235" y="403632"/>
                  <a:pt x="859663" y="398146"/>
                </a:cubicBezTo>
                <a:cubicBezTo>
                  <a:pt x="857377" y="395860"/>
                  <a:pt x="857377" y="393574"/>
                  <a:pt x="859663" y="391288"/>
                </a:cubicBezTo>
                <a:cubicBezTo>
                  <a:pt x="861949" y="389002"/>
                  <a:pt x="864464" y="387859"/>
                  <a:pt x="867207" y="387859"/>
                </a:cubicBezTo>
                <a:cubicBezTo>
                  <a:pt x="871779" y="387859"/>
                  <a:pt x="876122" y="386259"/>
                  <a:pt x="880237" y="383058"/>
                </a:cubicBezTo>
                <a:cubicBezTo>
                  <a:pt x="883895" y="380315"/>
                  <a:pt x="899554" y="374143"/>
                  <a:pt x="927214" y="364542"/>
                </a:cubicBezTo>
                <a:cubicBezTo>
                  <a:pt x="954875" y="354940"/>
                  <a:pt x="970534" y="350140"/>
                  <a:pt x="974192" y="350140"/>
                </a:cubicBezTo>
                <a:cubicBezTo>
                  <a:pt x="977392" y="350140"/>
                  <a:pt x="979221" y="349454"/>
                  <a:pt x="979678" y="348082"/>
                </a:cubicBezTo>
                <a:cubicBezTo>
                  <a:pt x="980592" y="346711"/>
                  <a:pt x="983450" y="346025"/>
                  <a:pt x="988250" y="346025"/>
                </a:cubicBezTo>
                <a:close/>
                <a:moveTo>
                  <a:pt x="293497" y="298705"/>
                </a:moveTo>
                <a:cubicBezTo>
                  <a:pt x="293497" y="297790"/>
                  <a:pt x="290639" y="299848"/>
                  <a:pt x="284924" y="304877"/>
                </a:cubicBezTo>
                <a:cubicBezTo>
                  <a:pt x="279209" y="309906"/>
                  <a:pt x="276352" y="313107"/>
                  <a:pt x="276352" y="314478"/>
                </a:cubicBezTo>
                <a:cubicBezTo>
                  <a:pt x="276352" y="314935"/>
                  <a:pt x="277723" y="315164"/>
                  <a:pt x="280467" y="315164"/>
                </a:cubicBezTo>
                <a:cubicBezTo>
                  <a:pt x="283210" y="315164"/>
                  <a:pt x="286296" y="312535"/>
                  <a:pt x="289725" y="307277"/>
                </a:cubicBezTo>
                <a:cubicBezTo>
                  <a:pt x="293154" y="302019"/>
                  <a:pt x="294411" y="299162"/>
                  <a:pt x="293497" y="298705"/>
                </a:cubicBezTo>
                <a:close/>
                <a:moveTo>
                  <a:pt x="996823" y="221209"/>
                </a:moveTo>
                <a:cubicBezTo>
                  <a:pt x="996366" y="220752"/>
                  <a:pt x="994651" y="222238"/>
                  <a:pt x="991679" y="225667"/>
                </a:cubicBezTo>
                <a:cubicBezTo>
                  <a:pt x="988708" y="229096"/>
                  <a:pt x="985850" y="232868"/>
                  <a:pt x="983107" y="236983"/>
                </a:cubicBezTo>
                <a:cubicBezTo>
                  <a:pt x="980364" y="241098"/>
                  <a:pt x="978535" y="243841"/>
                  <a:pt x="977621" y="245212"/>
                </a:cubicBezTo>
                <a:cubicBezTo>
                  <a:pt x="977163" y="246584"/>
                  <a:pt x="977392" y="247384"/>
                  <a:pt x="978306" y="247613"/>
                </a:cubicBezTo>
                <a:cubicBezTo>
                  <a:pt x="979221" y="247841"/>
                  <a:pt x="980364" y="247498"/>
                  <a:pt x="981735" y="246584"/>
                </a:cubicBezTo>
                <a:cubicBezTo>
                  <a:pt x="982193" y="245670"/>
                  <a:pt x="984707" y="245212"/>
                  <a:pt x="989279" y="245212"/>
                </a:cubicBezTo>
                <a:cubicBezTo>
                  <a:pt x="995680" y="243841"/>
                  <a:pt x="1000023" y="239726"/>
                  <a:pt x="1002309" y="232868"/>
                </a:cubicBezTo>
                <a:cubicBezTo>
                  <a:pt x="1002767" y="230582"/>
                  <a:pt x="1002881" y="229096"/>
                  <a:pt x="1002652" y="228410"/>
                </a:cubicBezTo>
                <a:cubicBezTo>
                  <a:pt x="1002424" y="227724"/>
                  <a:pt x="1001624" y="228296"/>
                  <a:pt x="1000252" y="230125"/>
                </a:cubicBezTo>
                <a:cubicBezTo>
                  <a:pt x="997509" y="231954"/>
                  <a:pt x="994766" y="234468"/>
                  <a:pt x="992022" y="237669"/>
                </a:cubicBezTo>
                <a:cubicBezTo>
                  <a:pt x="987908" y="241783"/>
                  <a:pt x="986079" y="242926"/>
                  <a:pt x="986536" y="241098"/>
                </a:cubicBezTo>
                <a:cubicBezTo>
                  <a:pt x="986536" y="239269"/>
                  <a:pt x="988136" y="236068"/>
                  <a:pt x="991337" y="231496"/>
                </a:cubicBezTo>
                <a:cubicBezTo>
                  <a:pt x="994994" y="224638"/>
                  <a:pt x="996823" y="221209"/>
                  <a:pt x="996823" y="221209"/>
                </a:cubicBezTo>
                <a:close/>
                <a:moveTo>
                  <a:pt x="992022" y="194463"/>
                </a:moveTo>
                <a:cubicBezTo>
                  <a:pt x="991108" y="194463"/>
                  <a:pt x="989393" y="196292"/>
                  <a:pt x="986879" y="199950"/>
                </a:cubicBezTo>
                <a:cubicBezTo>
                  <a:pt x="984364" y="203607"/>
                  <a:pt x="983107" y="205893"/>
                  <a:pt x="983107" y="206808"/>
                </a:cubicBezTo>
                <a:cubicBezTo>
                  <a:pt x="983107" y="209551"/>
                  <a:pt x="985850" y="207265"/>
                  <a:pt x="991337" y="199950"/>
                </a:cubicBezTo>
                <a:cubicBezTo>
                  <a:pt x="992251" y="197664"/>
                  <a:pt x="992708" y="196292"/>
                  <a:pt x="992708" y="195835"/>
                </a:cubicBezTo>
                <a:cubicBezTo>
                  <a:pt x="992708" y="194920"/>
                  <a:pt x="992480" y="194463"/>
                  <a:pt x="992022" y="194463"/>
                </a:cubicBezTo>
                <a:close/>
                <a:moveTo>
                  <a:pt x="899782" y="168403"/>
                </a:moveTo>
                <a:cubicBezTo>
                  <a:pt x="898182" y="167946"/>
                  <a:pt x="897382" y="168403"/>
                  <a:pt x="897382" y="169774"/>
                </a:cubicBezTo>
                <a:cubicBezTo>
                  <a:pt x="897382" y="171146"/>
                  <a:pt x="895439" y="172632"/>
                  <a:pt x="891553" y="174232"/>
                </a:cubicBezTo>
                <a:cubicBezTo>
                  <a:pt x="887666" y="175832"/>
                  <a:pt x="885723" y="177090"/>
                  <a:pt x="885723" y="178004"/>
                </a:cubicBezTo>
                <a:cubicBezTo>
                  <a:pt x="885723" y="179376"/>
                  <a:pt x="886181" y="180061"/>
                  <a:pt x="887095" y="180061"/>
                </a:cubicBezTo>
                <a:cubicBezTo>
                  <a:pt x="888009" y="180061"/>
                  <a:pt x="889038" y="179604"/>
                  <a:pt x="890181" y="178690"/>
                </a:cubicBezTo>
                <a:cubicBezTo>
                  <a:pt x="891324" y="177775"/>
                  <a:pt x="893610" y="177318"/>
                  <a:pt x="897039" y="177318"/>
                </a:cubicBezTo>
                <a:cubicBezTo>
                  <a:pt x="900468" y="177318"/>
                  <a:pt x="902183" y="175947"/>
                  <a:pt x="902183" y="173203"/>
                </a:cubicBezTo>
                <a:cubicBezTo>
                  <a:pt x="902183" y="170460"/>
                  <a:pt x="901383" y="168860"/>
                  <a:pt x="899782" y="168403"/>
                </a:cubicBezTo>
                <a:close/>
                <a:moveTo>
                  <a:pt x="2301591" y="164159"/>
                </a:moveTo>
                <a:cubicBezTo>
                  <a:pt x="2298076" y="164245"/>
                  <a:pt x="2289289" y="167031"/>
                  <a:pt x="2275230" y="172518"/>
                </a:cubicBezTo>
                <a:cubicBezTo>
                  <a:pt x="2261057" y="178004"/>
                  <a:pt x="2251685" y="180747"/>
                  <a:pt x="2247113" y="180747"/>
                </a:cubicBezTo>
                <a:lnTo>
                  <a:pt x="2239569" y="180747"/>
                </a:lnTo>
                <a:lnTo>
                  <a:pt x="2240940" y="204064"/>
                </a:lnTo>
                <a:cubicBezTo>
                  <a:pt x="2241855" y="218695"/>
                  <a:pt x="2242426" y="228639"/>
                  <a:pt x="2242655" y="233897"/>
                </a:cubicBezTo>
                <a:cubicBezTo>
                  <a:pt x="2242883" y="239154"/>
                  <a:pt x="2243684" y="242012"/>
                  <a:pt x="2245055" y="242469"/>
                </a:cubicBezTo>
                <a:cubicBezTo>
                  <a:pt x="2246427" y="242926"/>
                  <a:pt x="2253513" y="240412"/>
                  <a:pt x="2266315" y="234925"/>
                </a:cubicBezTo>
                <a:cubicBezTo>
                  <a:pt x="2279116" y="229439"/>
                  <a:pt x="2286432" y="226696"/>
                  <a:pt x="2288261" y="226696"/>
                </a:cubicBezTo>
                <a:cubicBezTo>
                  <a:pt x="2290089" y="226696"/>
                  <a:pt x="2291004" y="225667"/>
                  <a:pt x="2291004" y="223610"/>
                </a:cubicBezTo>
                <a:cubicBezTo>
                  <a:pt x="2291004" y="221552"/>
                  <a:pt x="2293061" y="211608"/>
                  <a:pt x="2297176" y="193777"/>
                </a:cubicBezTo>
                <a:cubicBezTo>
                  <a:pt x="2301291" y="175947"/>
                  <a:pt x="2303348" y="166345"/>
                  <a:pt x="2303348" y="164974"/>
                </a:cubicBezTo>
                <a:cubicBezTo>
                  <a:pt x="2303348" y="164402"/>
                  <a:pt x="2302762" y="164131"/>
                  <a:pt x="2301591" y="164159"/>
                </a:cubicBezTo>
                <a:close/>
                <a:moveTo>
                  <a:pt x="260578" y="78563"/>
                </a:moveTo>
                <a:cubicBezTo>
                  <a:pt x="261036" y="78563"/>
                  <a:pt x="261264" y="79020"/>
                  <a:pt x="261264" y="79935"/>
                </a:cubicBezTo>
                <a:cubicBezTo>
                  <a:pt x="261264" y="80849"/>
                  <a:pt x="260921" y="82106"/>
                  <a:pt x="260236" y="83706"/>
                </a:cubicBezTo>
                <a:cubicBezTo>
                  <a:pt x="259550" y="85307"/>
                  <a:pt x="258978" y="86335"/>
                  <a:pt x="258521" y="86793"/>
                </a:cubicBezTo>
                <a:cubicBezTo>
                  <a:pt x="257149" y="87707"/>
                  <a:pt x="256464" y="87250"/>
                  <a:pt x="256464" y="85421"/>
                </a:cubicBezTo>
                <a:cubicBezTo>
                  <a:pt x="256464" y="84507"/>
                  <a:pt x="256921" y="83135"/>
                  <a:pt x="257835" y="81306"/>
                </a:cubicBezTo>
                <a:cubicBezTo>
                  <a:pt x="258750" y="79477"/>
                  <a:pt x="259664" y="78563"/>
                  <a:pt x="260578" y="78563"/>
                </a:cubicBezTo>
                <a:close/>
                <a:moveTo>
                  <a:pt x="2575439" y="66904"/>
                </a:moveTo>
                <a:cubicBezTo>
                  <a:pt x="2580126" y="67133"/>
                  <a:pt x="2585212" y="68276"/>
                  <a:pt x="2590698" y="70333"/>
                </a:cubicBezTo>
                <a:cubicBezTo>
                  <a:pt x="2596185" y="72619"/>
                  <a:pt x="2602128" y="74448"/>
                  <a:pt x="2608529" y="75820"/>
                </a:cubicBezTo>
                <a:cubicBezTo>
                  <a:pt x="2611730" y="77191"/>
                  <a:pt x="2613901" y="78220"/>
                  <a:pt x="2615044" y="78906"/>
                </a:cubicBezTo>
                <a:cubicBezTo>
                  <a:pt x="2616187" y="79592"/>
                  <a:pt x="2616530" y="80620"/>
                  <a:pt x="2616073" y="81992"/>
                </a:cubicBezTo>
                <a:cubicBezTo>
                  <a:pt x="2616073" y="83821"/>
                  <a:pt x="2618016" y="85650"/>
                  <a:pt x="2621902" y="87478"/>
                </a:cubicBezTo>
                <a:cubicBezTo>
                  <a:pt x="2625789" y="89307"/>
                  <a:pt x="2629446" y="91593"/>
                  <a:pt x="2632875" y="94336"/>
                </a:cubicBezTo>
                <a:cubicBezTo>
                  <a:pt x="2636304" y="97080"/>
                  <a:pt x="2637333" y="99365"/>
                  <a:pt x="2635961" y="101194"/>
                </a:cubicBezTo>
                <a:cubicBezTo>
                  <a:pt x="2634589" y="103023"/>
                  <a:pt x="2636418" y="106452"/>
                  <a:pt x="2641447" y="111481"/>
                </a:cubicBezTo>
                <a:cubicBezTo>
                  <a:pt x="2646020" y="115596"/>
                  <a:pt x="2648648" y="119139"/>
                  <a:pt x="2649334" y="122111"/>
                </a:cubicBezTo>
                <a:cubicBezTo>
                  <a:pt x="2650020" y="125083"/>
                  <a:pt x="2649220" y="129541"/>
                  <a:pt x="2646934" y="135484"/>
                </a:cubicBezTo>
                <a:cubicBezTo>
                  <a:pt x="2642819" y="144628"/>
                  <a:pt x="2642590" y="159030"/>
                  <a:pt x="2646248" y="178690"/>
                </a:cubicBezTo>
                <a:cubicBezTo>
                  <a:pt x="2647163" y="186462"/>
                  <a:pt x="2647620" y="191148"/>
                  <a:pt x="2647620" y="192749"/>
                </a:cubicBezTo>
                <a:cubicBezTo>
                  <a:pt x="2647620" y="194349"/>
                  <a:pt x="2643619" y="192520"/>
                  <a:pt x="2635618" y="187262"/>
                </a:cubicBezTo>
                <a:cubicBezTo>
                  <a:pt x="2627617" y="182004"/>
                  <a:pt x="2621902" y="178575"/>
                  <a:pt x="2618473" y="176975"/>
                </a:cubicBezTo>
                <a:cubicBezTo>
                  <a:pt x="2615044" y="175375"/>
                  <a:pt x="2611958" y="173432"/>
                  <a:pt x="2609215" y="171146"/>
                </a:cubicBezTo>
                <a:cubicBezTo>
                  <a:pt x="2606472" y="168860"/>
                  <a:pt x="2604757" y="167717"/>
                  <a:pt x="2604071" y="167717"/>
                </a:cubicBezTo>
                <a:cubicBezTo>
                  <a:pt x="2603386" y="167717"/>
                  <a:pt x="2602586" y="166117"/>
                  <a:pt x="2601671" y="162916"/>
                </a:cubicBezTo>
                <a:cubicBezTo>
                  <a:pt x="2600757" y="159716"/>
                  <a:pt x="2594356" y="150686"/>
                  <a:pt x="2582469" y="135827"/>
                </a:cubicBezTo>
                <a:cubicBezTo>
                  <a:pt x="2570581" y="120968"/>
                  <a:pt x="2564066" y="112167"/>
                  <a:pt x="2562923" y="109424"/>
                </a:cubicBezTo>
                <a:cubicBezTo>
                  <a:pt x="2561781" y="106681"/>
                  <a:pt x="2559380" y="103709"/>
                  <a:pt x="2555722" y="100509"/>
                </a:cubicBezTo>
                <a:cubicBezTo>
                  <a:pt x="2552065" y="97308"/>
                  <a:pt x="2550579" y="94679"/>
                  <a:pt x="2551265" y="92622"/>
                </a:cubicBezTo>
                <a:cubicBezTo>
                  <a:pt x="2551951" y="90564"/>
                  <a:pt x="2551608" y="89193"/>
                  <a:pt x="2550236" y="88507"/>
                </a:cubicBezTo>
                <a:cubicBezTo>
                  <a:pt x="2548864" y="87821"/>
                  <a:pt x="2548179" y="86564"/>
                  <a:pt x="2548179" y="84735"/>
                </a:cubicBezTo>
                <a:cubicBezTo>
                  <a:pt x="2548179" y="83364"/>
                  <a:pt x="2549893" y="80620"/>
                  <a:pt x="2553322" y="76506"/>
                </a:cubicBezTo>
                <a:cubicBezTo>
                  <a:pt x="2556751" y="72391"/>
                  <a:pt x="2559837" y="69876"/>
                  <a:pt x="2562580" y="68962"/>
                </a:cubicBezTo>
                <a:cubicBezTo>
                  <a:pt x="2566467" y="67362"/>
                  <a:pt x="2570753" y="66676"/>
                  <a:pt x="2575439" y="66904"/>
                </a:cubicBezTo>
                <a:close/>
                <a:moveTo>
                  <a:pt x="1584935" y="45987"/>
                </a:moveTo>
                <a:cubicBezTo>
                  <a:pt x="1587221" y="46216"/>
                  <a:pt x="1590535" y="46673"/>
                  <a:pt x="1594879" y="47359"/>
                </a:cubicBezTo>
                <a:cubicBezTo>
                  <a:pt x="1599222" y="48045"/>
                  <a:pt x="1603908" y="48845"/>
                  <a:pt x="1608938" y="49759"/>
                </a:cubicBezTo>
                <a:cubicBezTo>
                  <a:pt x="1615796" y="50674"/>
                  <a:pt x="1621625" y="51131"/>
                  <a:pt x="1626425" y="51131"/>
                </a:cubicBezTo>
                <a:cubicBezTo>
                  <a:pt x="1631226" y="51131"/>
                  <a:pt x="1639341" y="53646"/>
                  <a:pt x="1650771" y="58675"/>
                </a:cubicBezTo>
                <a:cubicBezTo>
                  <a:pt x="1662201" y="63704"/>
                  <a:pt x="1672489" y="71248"/>
                  <a:pt x="1681632" y="81306"/>
                </a:cubicBezTo>
                <a:lnTo>
                  <a:pt x="1696034" y="95708"/>
                </a:lnTo>
                <a:lnTo>
                  <a:pt x="1695348" y="108738"/>
                </a:lnTo>
                <a:lnTo>
                  <a:pt x="1693291" y="121083"/>
                </a:lnTo>
                <a:lnTo>
                  <a:pt x="1702206" y="120397"/>
                </a:lnTo>
                <a:cubicBezTo>
                  <a:pt x="1708607" y="119025"/>
                  <a:pt x="1715694" y="117882"/>
                  <a:pt x="1723466" y="116968"/>
                </a:cubicBezTo>
                <a:lnTo>
                  <a:pt x="1742669" y="112167"/>
                </a:lnTo>
                <a:cubicBezTo>
                  <a:pt x="1748612" y="111253"/>
                  <a:pt x="1753984" y="111253"/>
                  <a:pt x="1758785" y="112167"/>
                </a:cubicBezTo>
                <a:cubicBezTo>
                  <a:pt x="1763586" y="113082"/>
                  <a:pt x="1768043" y="112853"/>
                  <a:pt x="1772158" y="111481"/>
                </a:cubicBezTo>
                <a:cubicBezTo>
                  <a:pt x="1776273" y="110110"/>
                  <a:pt x="1780731" y="110681"/>
                  <a:pt x="1785531" y="113196"/>
                </a:cubicBezTo>
                <a:cubicBezTo>
                  <a:pt x="1790332" y="115710"/>
                  <a:pt x="1794332" y="116968"/>
                  <a:pt x="1797533" y="116968"/>
                </a:cubicBezTo>
                <a:cubicBezTo>
                  <a:pt x="1800733" y="116968"/>
                  <a:pt x="1802333" y="118339"/>
                  <a:pt x="1802333" y="121083"/>
                </a:cubicBezTo>
                <a:cubicBezTo>
                  <a:pt x="1802333" y="123826"/>
                  <a:pt x="1804733" y="125197"/>
                  <a:pt x="1809534" y="125197"/>
                </a:cubicBezTo>
                <a:cubicBezTo>
                  <a:pt x="1814335" y="125197"/>
                  <a:pt x="1817535" y="126226"/>
                  <a:pt x="1819135" y="128283"/>
                </a:cubicBezTo>
                <a:cubicBezTo>
                  <a:pt x="1820736" y="130341"/>
                  <a:pt x="1823593" y="131598"/>
                  <a:pt x="1827708" y="132055"/>
                </a:cubicBezTo>
                <a:cubicBezTo>
                  <a:pt x="1832737" y="133427"/>
                  <a:pt x="1837766" y="136056"/>
                  <a:pt x="1842795" y="139942"/>
                </a:cubicBezTo>
                <a:cubicBezTo>
                  <a:pt x="1847825" y="143828"/>
                  <a:pt x="1851025" y="147600"/>
                  <a:pt x="1852397" y="151258"/>
                </a:cubicBezTo>
                <a:cubicBezTo>
                  <a:pt x="1854683" y="156744"/>
                  <a:pt x="1857083" y="161316"/>
                  <a:pt x="1859597" y="164974"/>
                </a:cubicBezTo>
                <a:cubicBezTo>
                  <a:pt x="1862112" y="168631"/>
                  <a:pt x="1863369" y="171832"/>
                  <a:pt x="1863369" y="174575"/>
                </a:cubicBezTo>
                <a:cubicBezTo>
                  <a:pt x="1863369" y="175489"/>
                  <a:pt x="1861655" y="178004"/>
                  <a:pt x="1858226" y="182119"/>
                </a:cubicBezTo>
                <a:cubicBezTo>
                  <a:pt x="1854797" y="186234"/>
                  <a:pt x="1851254" y="189891"/>
                  <a:pt x="1847596" y="193092"/>
                </a:cubicBezTo>
                <a:cubicBezTo>
                  <a:pt x="1843938" y="196292"/>
                  <a:pt x="1841881" y="197664"/>
                  <a:pt x="1841424" y="197206"/>
                </a:cubicBezTo>
                <a:cubicBezTo>
                  <a:pt x="1840509" y="196749"/>
                  <a:pt x="1837766" y="198578"/>
                  <a:pt x="1833194" y="202693"/>
                </a:cubicBezTo>
                <a:cubicBezTo>
                  <a:pt x="1828622" y="206808"/>
                  <a:pt x="1825193" y="208865"/>
                  <a:pt x="1822907" y="208865"/>
                </a:cubicBezTo>
                <a:cubicBezTo>
                  <a:pt x="1817878" y="208865"/>
                  <a:pt x="1810791" y="214351"/>
                  <a:pt x="1801647" y="225324"/>
                </a:cubicBezTo>
                <a:cubicBezTo>
                  <a:pt x="1797075" y="232639"/>
                  <a:pt x="1793075" y="236297"/>
                  <a:pt x="1789646" y="236297"/>
                </a:cubicBezTo>
                <a:cubicBezTo>
                  <a:pt x="1786217" y="236297"/>
                  <a:pt x="1782216" y="238126"/>
                  <a:pt x="1777644" y="241783"/>
                </a:cubicBezTo>
                <a:cubicBezTo>
                  <a:pt x="1773072" y="245441"/>
                  <a:pt x="1770329" y="246241"/>
                  <a:pt x="1769415" y="244184"/>
                </a:cubicBezTo>
                <a:cubicBezTo>
                  <a:pt x="1768500" y="242126"/>
                  <a:pt x="1768272" y="240297"/>
                  <a:pt x="1768729" y="238697"/>
                </a:cubicBezTo>
                <a:cubicBezTo>
                  <a:pt x="1769186" y="237097"/>
                  <a:pt x="1768958" y="236297"/>
                  <a:pt x="1768043" y="236297"/>
                </a:cubicBezTo>
                <a:cubicBezTo>
                  <a:pt x="1765757" y="235840"/>
                  <a:pt x="1761071" y="238697"/>
                  <a:pt x="1753984" y="244869"/>
                </a:cubicBezTo>
                <a:cubicBezTo>
                  <a:pt x="1746898" y="251042"/>
                  <a:pt x="1742211" y="253899"/>
                  <a:pt x="1739925" y="253442"/>
                </a:cubicBezTo>
                <a:cubicBezTo>
                  <a:pt x="1737639" y="252985"/>
                  <a:pt x="1734668" y="253671"/>
                  <a:pt x="1731010" y="255499"/>
                </a:cubicBezTo>
                <a:lnTo>
                  <a:pt x="1726209" y="259614"/>
                </a:lnTo>
                <a:lnTo>
                  <a:pt x="1731010" y="253442"/>
                </a:lnTo>
                <a:cubicBezTo>
                  <a:pt x="1734210" y="249327"/>
                  <a:pt x="1736268" y="245212"/>
                  <a:pt x="1737182" y="241098"/>
                </a:cubicBezTo>
                <a:cubicBezTo>
                  <a:pt x="1737639" y="237897"/>
                  <a:pt x="1737411" y="236297"/>
                  <a:pt x="1736496" y="236297"/>
                </a:cubicBezTo>
                <a:cubicBezTo>
                  <a:pt x="1733753" y="235840"/>
                  <a:pt x="1730096" y="238126"/>
                  <a:pt x="1725524" y="243155"/>
                </a:cubicBezTo>
                <a:cubicBezTo>
                  <a:pt x="1718208" y="250470"/>
                  <a:pt x="1714437" y="255385"/>
                  <a:pt x="1714208" y="257900"/>
                </a:cubicBezTo>
                <a:cubicBezTo>
                  <a:pt x="1713979" y="260414"/>
                  <a:pt x="1715922" y="266929"/>
                  <a:pt x="1720037" y="277445"/>
                </a:cubicBezTo>
                <a:cubicBezTo>
                  <a:pt x="1724609" y="289789"/>
                  <a:pt x="1726895" y="302134"/>
                  <a:pt x="1726895" y="314478"/>
                </a:cubicBezTo>
                <a:cubicBezTo>
                  <a:pt x="1726895" y="326823"/>
                  <a:pt x="1725981" y="338253"/>
                  <a:pt x="1724152" y="348768"/>
                </a:cubicBezTo>
                <a:cubicBezTo>
                  <a:pt x="1722323" y="359284"/>
                  <a:pt x="1721637" y="364770"/>
                  <a:pt x="1722095" y="365227"/>
                </a:cubicBezTo>
                <a:cubicBezTo>
                  <a:pt x="1723466" y="365685"/>
                  <a:pt x="1728153" y="364999"/>
                  <a:pt x="1736154" y="363170"/>
                </a:cubicBezTo>
                <a:cubicBezTo>
                  <a:pt x="1744154" y="361341"/>
                  <a:pt x="1749069" y="359512"/>
                  <a:pt x="1750898" y="357684"/>
                </a:cubicBezTo>
                <a:cubicBezTo>
                  <a:pt x="1752727" y="355855"/>
                  <a:pt x="1758899" y="355626"/>
                  <a:pt x="1769415" y="356998"/>
                </a:cubicBezTo>
                <a:cubicBezTo>
                  <a:pt x="1779930" y="358369"/>
                  <a:pt x="1786903" y="358712"/>
                  <a:pt x="1790332" y="358026"/>
                </a:cubicBezTo>
                <a:cubicBezTo>
                  <a:pt x="1793761" y="357341"/>
                  <a:pt x="1797533" y="358141"/>
                  <a:pt x="1801647" y="360427"/>
                </a:cubicBezTo>
                <a:cubicBezTo>
                  <a:pt x="1805762" y="362713"/>
                  <a:pt x="1811020" y="363627"/>
                  <a:pt x="1817421" y="363170"/>
                </a:cubicBezTo>
                <a:lnTo>
                  <a:pt x="1823593" y="362484"/>
                </a:lnTo>
                <a:lnTo>
                  <a:pt x="1823593" y="363170"/>
                </a:lnTo>
                <a:cubicBezTo>
                  <a:pt x="1819021" y="364084"/>
                  <a:pt x="1818107" y="365227"/>
                  <a:pt x="1820850" y="366599"/>
                </a:cubicBezTo>
                <a:cubicBezTo>
                  <a:pt x="1822221" y="367513"/>
                  <a:pt x="1823593" y="368199"/>
                  <a:pt x="1824965" y="368656"/>
                </a:cubicBezTo>
                <a:cubicBezTo>
                  <a:pt x="1828622" y="369571"/>
                  <a:pt x="1834451" y="371742"/>
                  <a:pt x="1842453" y="375171"/>
                </a:cubicBezTo>
                <a:cubicBezTo>
                  <a:pt x="1850454" y="378600"/>
                  <a:pt x="1855140" y="380315"/>
                  <a:pt x="1856511" y="380315"/>
                </a:cubicBezTo>
                <a:cubicBezTo>
                  <a:pt x="1857883" y="380315"/>
                  <a:pt x="1860398" y="381915"/>
                  <a:pt x="1864055" y="385116"/>
                </a:cubicBezTo>
                <a:cubicBezTo>
                  <a:pt x="1867713" y="388316"/>
                  <a:pt x="1869199" y="391516"/>
                  <a:pt x="1868513" y="394717"/>
                </a:cubicBezTo>
                <a:cubicBezTo>
                  <a:pt x="1867827" y="397917"/>
                  <a:pt x="1869770" y="402261"/>
                  <a:pt x="1874342" y="407747"/>
                </a:cubicBezTo>
                <a:cubicBezTo>
                  <a:pt x="1882572" y="415519"/>
                  <a:pt x="1884629" y="419863"/>
                  <a:pt x="1880514" y="420777"/>
                </a:cubicBezTo>
                <a:cubicBezTo>
                  <a:pt x="1880057" y="421234"/>
                  <a:pt x="1879143" y="421234"/>
                  <a:pt x="1877771" y="420777"/>
                </a:cubicBezTo>
                <a:cubicBezTo>
                  <a:pt x="1874571" y="420320"/>
                  <a:pt x="1866113" y="419406"/>
                  <a:pt x="1852397" y="418034"/>
                </a:cubicBezTo>
                <a:cubicBezTo>
                  <a:pt x="1837766" y="416205"/>
                  <a:pt x="1824279" y="416205"/>
                  <a:pt x="1811934" y="418034"/>
                </a:cubicBezTo>
                <a:cubicBezTo>
                  <a:pt x="1799590" y="419863"/>
                  <a:pt x="1779930" y="423978"/>
                  <a:pt x="1752956" y="430378"/>
                </a:cubicBezTo>
                <a:cubicBezTo>
                  <a:pt x="1736954" y="434493"/>
                  <a:pt x="1726667" y="437465"/>
                  <a:pt x="1722095" y="439294"/>
                </a:cubicBezTo>
                <a:cubicBezTo>
                  <a:pt x="1717523" y="441123"/>
                  <a:pt x="1715237" y="443637"/>
                  <a:pt x="1715237" y="446838"/>
                </a:cubicBezTo>
                <a:cubicBezTo>
                  <a:pt x="1714779" y="448209"/>
                  <a:pt x="1715465" y="449466"/>
                  <a:pt x="1717294" y="450609"/>
                </a:cubicBezTo>
                <a:cubicBezTo>
                  <a:pt x="1719123" y="451752"/>
                  <a:pt x="1723009" y="453467"/>
                  <a:pt x="1728953" y="455753"/>
                </a:cubicBezTo>
                <a:cubicBezTo>
                  <a:pt x="1738097" y="458039"/>
                  <a:pt x="1745983" y="460668"/>
                  <a:pt x="1752613" y="463640"/>
                </a:cubicBezTo>
                <a:cubicBezTo>
                  <a:pt x="1759242" y="466611"/>
                  <a:pt x="1767929" y="469926"/>
                  <a:pt x="1778673" y="473584"/>
                </a:cubicBezTo>
                <a:cubicBezTo>
                  <a:pt x="1789417" y="477241"/>
                  <a:pt x="1798447" y="481242"/>
                  <a:pt x="1805762" y="485585"/>
                </a:cubicBezTo>
                <a:cubicBezTo>
                  <a:pt x="1813077" y="489929"/>
                  <a:pt x="1819250" y="492558"/>
                  <a:pt x="1824279" y="493472"/>
                </a:cubicBezTo>
                <a:cubicBezTo>
                  <a:pt x="1831137" y="494844"/>
                  <a:pt x="1834566" y="497358"/>
                  <a:pt x="1834566" y="501016"/>
                </a:cubicBezTo>
                <a:cubicBezTo>
                  <a:pt x="1834566" y="501930"/>
                  <a:pt x="1833651" y="502616"/>
                  <a:pt x="1831823" y="503073"/>
                </a:cubicBezTo>
                <a:cubicBezTo>
                  <a:pt x="1829079" y="505816"/>
                  <a:pt x="1829994" y="509474"/>
                  <a:pt x="1834566" y="514046"/>
                </a:cubicBezTo>
                <a:cubicBezTo>
                  <a:pt x="1835937" y="516332"/>
                  <a:pt x="1836280" y="518275"/>
                  <a:pt x="1835595" y="519875"/>
                </a:cubicBezTo>
                <a:cubicBezTo>
                  <a:pt x="1834909" y="521475"/>
                  <a:pt x="1835023" y="523419"/>
                  <a:pt x="1835937" y="525705"/>
                </a:cubicBezTo>
                <a:cubicBezTo>
                  <a:pt x="1838223" y="528905"/>
                  <a:pt x="1841881" y="537020"/>
                  <a:pt x="1846910" y="550050"/>
                </a:cubicBezTo>
                <a:cubicBezTo>
                  <a:pt x="1851939" y="563081"/>
                  <a:pt x="1854454" y="570167"/>
                  <a:pt x="1854454" y="571310"/>
                </a:cubicBezTo>
                <a:cubicBezTo>
                  <a:pt x="1854454" y="572453"/>
                  <a:pt x="1853768" y="572110"/>
                  <a:pt x="1852397" y="570282"/>
                </a:cubicBezTo>
                <a:cubicBezTo>
                  <a:pt x="1851025" y="568453"/>
                  <a:pt x="1849653" y="567767"/>
                  <a:pt x="1848282" y="568224"/>
                </a:cubicBezTo>
                <a:cubicBezTo>
                  <a:pt x="1846910" y="568681"/>
                  <a:pt x="1846453" y="570282"/>
                  <a:pt x="1846910" y="573025"/>
                </a:cubicBezTo>
                <a:cubicBezTo>
                  <a:pt x="1849196" y="581254"/>
                  <a:pt x="1850339" y="586398"/>
                  <a:pt x="1850339" y="588455"/>
                </a:cubicBezTo>
                <a:cubicBezTo>
                  <a:pt x="1850339" y="590513"/>
                  <a:pt x="1848968" y="591541"/>
                  <a:pt x="1846224" y="591541"/>
                </a:cubicBezTo>
                <a:cubicBezTo>
                  <a:pt x="1844853" y="591999"/>
                  <a:pt x="1843824" y="593256"/>
                  <a:pt x="1843138" y="595313"/>
                </a:cubicBezTo>
                <a:cubicBezTo>
                  <a:pt x="1842453" y="597371"/>
                  <a:pt x="1841881" y="603429"/>
                  <a:pt x="1841424" y="613487"/>
                </a:cubicBezTo>
                <a:cubicBezTo>
                  <a:pt x="1841424" y="628117"/>
                  <a:pt x="1840624" y="636233"/>
                  <a:pt x="1839024" y="637833"/>
                </a:cubicBezTo>
                <a:cubicBezTo>
                  <a:pt x="1837423" y="639433"/>
                  <a:pt x="1836623" y="639433"/>
                  <a:pt x="1836623" y="637833"/>
                </a:cubicBezTo>
                <a:cubicBezTo>
                  <a:pt x="1836623" y="636233"/>
                  <a:pt x="1835595" y="635433"/>
                  <a:pt x="1833537" y="635433"/>
                </a:cubicBezTo>
                <a:cubicBezTo>
                  <a:pt x="1831480" y="635433"/>
                  <a:pt x="1829537" y="634290"/>
                  <a:pt x="1827708" y="632004"/>
                </a:cubicBezTo>
                <a:cubicBezTo>
                  <a:pt x="1825879" y="629718"/>
                  <a:pt x="1824736" y="628803"/>
                  <a:pt x="1824279" y="629260"/>
                </a:cubicBezTo>
                <a:cubicBezTo>
                  <a:pt x="1823364" y="630632"/>
                  <a:pt x="1815935" y="624917"/>
                  <a:pt x="1801990" y="612115"/>
                </a:cubicBezTo>
                <a:cubicBezTo>
                  <a:pt x="1788046" y="599314"/>
                  <a:pt x="1779016" y="589941"/>
                  <a:pt x="1774901" y="583998"/>
                </a:cubicBezTo>
                <a:cubicBezTo>
                  <a:pt x="1772158" y="579883"/>
                  <a:pt x="1770786" y="576454"/>
                  <a:pt x="1770786" y="573711"/>
                </a:cubicBezTo>
                <a:cubicBezTo>
                  <a:pt x="1770786" y="567767"/>
                  <a:pt x="1764614" y="553822"/>
                  <a:pt x="1752270" y="531877"/>
                </a:cubicBezTo>
                <a:cubicBezTo>
                  <a:pt x="1749527" y="527305"/>
                  <a:pt x="1742440" y="517818"/>
                  <a:pt x="1731010" y="503416"/>
                </a:cubicBezTo>
                <a:cubicBezTo>
                  <a:pt x="1719580" y="489014"/>
                  <a:pt x="1713636" y="481813"/>
                  <a:pt x="1713179" y="481813"/>
                </a:cubicBezTo>
                <a:cubicBezTo>
                  <a:pt x="1711350" y="481813"/>
                  <a:pt x="1708607" y="484214"/>
                  <a:pt x="1704950" y="489014"/>
                </a:cubicBezTo>
                <a:cubicBezTo>
                  <a:pt x="1701292" y="493815"/>
                  <a:pt x="1698777" y="498044"/>
                  <a:pt x="1697406" y="501702"/>
                </a:cubicBezTo>
                <a:cubicBezTo>
                  <a:pt x="1694663" y="507188"/>
                  <a:pt x="1692034" y="511074"/>
                  <a:pt x="1689519" y="513360"/>
                </a:cubicBezTo>
                <a:cubicBezTo>
                  <a:pt x="1687004" y="515646"/>
                  <a:pt x="1685747" y="517475"/>
                  <a:pt x="1685747" y="518847"/>
                </a:cubicBezTo>
                <a:cubicBezTo>
                  <a:pt x="1685747" y="520218"/>
                  <a:pt x="1681861" y="525247"/>
                  <a:pt x="1674089" y="533934"/>
                </a:cubicBezTo>
                <a:cubicBezTo>
                  <a:pt x="1661287" y="546736"/>
                  <a:pt x="1646885" y="563652"/>
                  <a:pt x="1630883" y="584683"/>
                </a:cubicBezTo>
                <a:cubicBezTo>
                  <a:pt x="1606652" y="616687"/>
                  <a:pt x="1589735" y="632689"/>
                  <a:pt x="1580134" y="632689"/>
                </a:cubicBezTo>
                <a:cubicBezTo>
                  <a:pt x="1577848" y="632689"/>
                  <a:pt x="1576476" y="632346"/>
                  <a:pt x="1576019" y="631661"/>
                </a:cubicBezTo>
                <a:cubicBezTo>
                  <a:pt x="1575562" y="630975"/>
                  <a:pt x="1575333" y="629489"/>
                  <a:pt x="1575333" y="627203"/>
                </a:cubicBezTo>
                <a:cubicBezTo>
                  <a:pt x="1575791" y="623545"/>
                  <a:pt x="1574533" y="619431"/>
                  <a:pt x="1571562" y="614859"/>
                </a:cubicBezTo>
                <a:cubicBezTo>
                  <a:pt x="1568590" y="610287"/>
                  <a:pt x="1565275" y="607543"/>
                  <a:pt x="1561617" y="606629"/>
                </a:cubicBezTo>
                <a:cubicBezTo>
                  <a:pt x="1555217" y="603429"/>
                  <a:pt x="1554074" y="600685"/>
                  <a:pt x="1558188" y="598399"/>
                </a:cubicBezTo>
                <a:cubicBezTo>
                  <a:pt x="1559103" y="597485"/>
                  <a:pt x="1558303" y="593256"/>
                  <a:pt x="1555788" y="585712"/>
                </a:cubicBezTo>
                <a:cubicBezTo>
                  <a:pt x="1553274" y="578168"/>
                  <a:pt x="1552016" y="573139"/>
                  <a:pt x="1552016" y="570624"/>
                </a:cubicBezTo>
                <a:cubicBezTo>
                  <a:pt x="1552016" y="568110"/>
                  <a:pt x="1551330" y="566281"/>
                  <a:pt x="1549959" y="565138"/>
                </a:cubicBezTo>
                <a:cubicBezTo>
                  <a:pt x="1548587" y="563995"/>
                  <a:pt x="1548130" y="562166"/>
                  <a:pt x="1548587" y="559652"/>
                </a:cubicBezTo>
                <a:cubicBezTo>
                  <a:pt x="1549044" y="557137"/>
                  <a:pt x="1548587" y="555194"/>
                  <a:pt x="1547216" y="553822"/>
                </a:cubicBezTo>
                <a:cubicBezTo>
                  <a:pt x="1545387" y="553822"/>
                  <a:pt x="1544244" y="553251"/>
                  <a:pt x="1543787" y="552108"/>
                </a:cubicBezTo>
                <a:cubicBezTo>
                  <a:pt x="1543329" y="550965"/>
                  <a:pt x="1543215" y="549936"/>
                  <a:pt x="1543444" y="549022"/>
                </a:cubicBezTo>
                <a:cubicBezTo>
                  <a:pt x="1543672" y="548107"/>
                  <a:pt x="1544701" y="547650"/>
                  <a:pt x="1546530" y="547650"/>
                </a:cubicBezTo>
                <a:cubicBezTo>
                  <a:pt x="1547444" y="547650"/>
                  <a:pt x="1547330" y="545936"/>
                  <a:pt x="1546187" y="542507"/>
                </a:cubicBezTo>
                <a:cubicBezTo>
                  <a:pt x="1545044" y="539078"/>
                  <a:pt x="1546873" y="536449"/>
                  <a:pt x="1551673" y="534620"/>
                </a:cubicBezTo>
                <a:cubicBezTo>
                  <a:pt x="1556474" y="532791"/>
                  <a:pt x="1561389" y="528448"/>
                  <a:pt x="1566418" y="521590"/>
                </a:cubicBezTo>
                <a:cubicBezTo>
                  <a:pt x="1571447" y="514732"/>
                  <a:pt x="1575105" y="510388"/>
                  <a:pt x="1577391" y="508560"/>
                </a:cubicBezTo>
                <a:cubicBezTo>
                  <a:pt x="1581048" y="505816"/>
                  <a:pt x="1584020" y="498730"/>
                  <a:pt x="1586306" y="487300"/>
                </a:cubicBezTo>
                <a:cubicBezTo>
                  <a:pt x="1586763" y="485471"/>
                  <a:pt x="1585963" y="484671"/>
                  <a:pt x="1583906" y="484899"/>
                </a:cubicBezTo>
                <a:cubicBezTo>
                  <a:pt x="1581849" y="485128"/>
                  <a:pt x="1574876" y="487528"/>
                  <a:pt x="1562989" y="492100"/>
                </a:cubicBezTo>
                <a:cubicBezTo>
                  <a:pt x="1545615" y="498044"/>
                  <a:pt x="1536014" y="501473"/>
                  <a:pt x="1534185" y="502387"/>
                </a:cubicBezTo>
                <a:cubicBezTo>
                  <a:pt x="1531442" y="505131"/>
                  <a:pt x="1522298" y="505131"/>
                  <a:pt x="1506753" y="502387"/>
                </a:cubicBezTo>
                <a:cubicBezTo>
                  <a:pt x="1502181" y="501473"/>
                  <a:pt x="1493380" y="498615"/>
                  <a:pt x="1480350" y="493815"/>
                </a:cubicBezTo>
                <a:cubicBezTo>
                  <a:pt x="1467320" y="489014"/>
                  <a:pt x="1457376" y="483071"/>
                  <a:pt x="1450518" y="475984"/>
                </a:cubicBezTo>
                <a:cubicBezTo>
                  <a:pt x="1443660" y="468897"/>
                  <a:pt x="1440231" y="465126"/>
                  <a:pt x="1440231" y="464668"/>
                </a:cubicBezTo>
                <a:cubicBezTo>
                  <a:pt x="1440231" y="464211"/>
                  <a:pt x="1441602" y="462154"/>
                  <a:pt x="1444346" y="458496"/>
                </a:cubicBezTo>
                <a:cubicBezTo>
                  <a:pt x="1447089" y="454839"/>
                  <a:pt x="1452347" y="453238"/>
                  <a:pt x="1460119" y="453696"/>
                </a:cubicBezTo>
                <a:cubicBezTo>
                  <a:pt x="1473835" y="453696"/>
                  <a:pt x="1490066" y="449352"/>
                  <a:pt x="1508811" y="440665"/>
                </a:cubicBezTo>
                <a:cubicBezTo>
                  <a:pt x="1512011" y="438837"/>
                  <a:pt x="1530528" y="431979"/>
                  <a:pt x="1564361" y="420091"/>
                </a:cubicBezTo>
                <a:cubicBezTo>
                  <a:pt x="1574419" y="416434"/>
                  <a:pt x="1579105" y="413805"/>
                  <a:pt x="1578420" y="412205"/>
                </a:cubicBezTo>
                <a:cubicBezTo>
                  <a:pt x="1577734" y="410604"/>
                  <a:pt x="1576133" y="410147"/>
                  <a:pt x="1573619" y="410833"/>
                </a:cubicBezTo>
                <a:cubicBezTo>
                  <a:pt x="1571104" y="411519"/>
                  <a:pt x="1568704" y="410719"/>
                  <a:pt x="1566418" y="408433"/>
                </a:cubicBezTo>
                <a:cubicBezTo>
                  <a:pt x="1564132" y="406147"/>
                  <a:pt x="1562189" y="405461"/>
                  <a:pt x="1560589" y="406375"/>
                </a:cubicBezTo>
                <a:cubicBezTo>
                  <a:pt x="1558988" y="407290"/>
                  <a:pt x="1557960" y="405918"/>
                  <a:pt x="1557503" y="402261"/>
                </a:cubicBezTo>
                <a:cubicBezTo>
                  <a:pt x="1555674" y="399060"/>
                  <a:pt x="1554988" y="394945"/>
                  <a:pt x="1555445" y="389916"/>
                </a:cubicBezTo>
                <a:cubicBezTo>
                  <a:pt x="1555445" y="383515"/>
                  <a:pt x="1554988" y="379858"/>
                  <a:pt x="1554074" y="378943"/>
                </a:cubicBezTo>
                <a:cubicBezTo>
                  <a:pt x="1551788" y="377572"/>
                  <a:pt x="1547330" y="371742"/>
                  <a:pt x="1540700" y="361455"/>
                </a:cubicBezTo>
                <a:cubicBezTo>
                  <a:pt x="1534071" y="351168"/>
                  <a:pt x="1530528" y="344882"/>
                  <a:pt x="1530071" y="342596"/>
                </a:cubicBezTo>
                <a:cubicBezTo>
                  <a:pt x="1529613" y="333909"/>
                  <a:pt x="1530756" y="329566"/>
                  <a:pt x="1533500" y="329566"/>
                </a:cubicBezTo>
                <a:cubicBezTo>
                  <a:pt x="1535328" y="329566"/>
                  <a:pt x="1550873" y="335738"/>
                  <a:pt x="1580134" y="348082"/>
                </a:cubicBezTo>
                <a:cubicBezTo>
                  <a:pt x="1585163" y="350368"/>
                  <a:pt x="1589964" y="353340"/>
                  <a:pt x="1594536" y="356998"/>
                </a:cubicBezTo>
                <a:cubicBezTo>
                  <a:pt x="1599108" y="360655"/>
                  <a:pt x="1602765" y="363170"/>
                  <a:pt x="1605509" y="364542"/>
                </a:cubicBezTo>
                <a:cubicBezTo>
                  <a:pt x="1608252" y="365913"/>
                  <a:pt x="1608823" y="367628"/>
                  <a:pt x="1607223" y="369685"/>
                </a:cubicBezTo>
                <a:cubicBezTo>
                  <a:pt x="1605623" y="371742"/>
                  <a:pt x="1606880" y="377115"/>
                  <a:pt x="1610995" y="385801"/>
                </a:cubicBezTo>
                <a:lnTo>
                  <a:pt x="1619225" y="398146"/>
                </a:lnTo>
                <a:lnTo>
                  <a:pt x="1625397" y="396088"/>
                </a:lnTo>
                <a:cubicBezTo>
                  <a:pt x="1629512" y="394260"/>
                  <a:pt x="1633169" y="389002"/>
                  <a:pt x="1636370" y="380315"/>
                </a:cubicBezTo>
                <a:cubicBezTo>
                  <a:pt x="1640484" y="367513"/>
                  <a:pt x="1642542" y="359970"/>
                  <a:pt x="1642542" y="357684"/>
                </a:cubicBezTo>
                <a:cubicBezTo>
                  <a:pt x="1642542" y="355398"/>
                  <a:pt x="1640256" y="352654"/>
                  <a:pt x="1635684" y="349454"/>
                </a:cubicBezTo>
                <a:cubicBezTo>
                  <a:pt x="1629740" y="345796"/>
                  <a:pt x="1625511" y="343739"/>
                  <a:pt x="1622996" y="343282"/>
                </a:cubicBezTo>
                <a:cubicBezTo>
                  <a:pt x="1620482" y="342825"/>
                  <a:pt x="1617510" y="341110"/>
                  <a:pt x="1614081" y="338138"/>
                </a:cubicBezTo>
                <a:cubicBezTo>
                  <a:pt x="1610652" y="335166"/>
                  <a:pt x="1607566" y="333681"/>
                  <a:pt x="1604823" y="333681"/>
                </a:cubicBezTo>
                <a:cubicBezTo>
                  <a:pt x="1599794" y="333681"/>
                  <a:pt x="1594307" y="329109"/>
                  <a:pt x="1588364" y="319965"/>
                </a:cubicBezTo>
                <a:cubicBezTo>
                  <a:pt x="1586992" y="316764"/>
                  <a:pt x="1584592" y="311735"/>
                  <a:pt x="1581163" y="304877"/>
                </a:cubicBezTo>
                <a:cubicBezTo>
                  <a:pt x="1577734" y="298019"/>
                  <a:pt x="1573276" y="292304"/>
                  <a:pt x="1567790" y="287732"/>
                </a:cubicBezTo>
                <a:cubicBezTo>
                  <a:pt x="1562303" y="283160"/>
                  <a:pt x="1558646" y="278474"/>
                  <a:pt x="1556817" y="273673"/>
                </a:cubicBezTo>
                <a:cubicBezTo>
                  <a:pt x="1554988" y="268872"/>
                  <a:pt x="1552245" y="264415"/>
                  <a:pt x="1548587" y="260300"/>
                </a:cubicBezTo>
                <a:cubicBezTo>
                  <a:pt x="1543558" y="253442"/>
                  <a:pt x="1543329" y="250013"/>
                  <a:pt x="1547901" y="250013"/>
                </a:cubicBezTo>
                <a:cubicBezTo>
                  <a:pt x="1548816" y="250013"/>
                  <a:pt x="1549273" y="249784"/>
                  <a:pt x="1549273" y="249327"/>
                </a:cubicBezTo>
                <a:cubicBezTo>
                  <a:pt x="1549730" y="248413"/>
                  <a:pt x="1549273" y="246584"/>
                  <a:pt x="1547901" y="243841"/>
                </a:cubicBezTo>
                <a:cubicBezTo>
                  <a:pt x="1545158" y="242469"/>
                  <a:pt x="1545615" y="241783"/>
                  <a:pt x="1549273" y="241783"/>
                </a:cubicBezTo>
                <a:cubicBezTo>
                  <a:pt x="1553845" y="241783"/>
                  <a:pt x="1561160" y="243612"/>
                  <a:pt x="1571219" y="247270"/>
                </a:cubicBezTo>
                <a:cubicBezTo>
                  <a:pt x="1581734" y="250927"/>
                  <a:pt x="1588478" y="252756"/>
                  <a:pt x="1591450" y="252756"/>
                </a:cubicBezTo>
                <a:cubicBezTo>
                  <a:pt x="1594421" y="252756"/>
                  <a:pt x="1597622" y="254128"/>
                  <a:pt x="1601051" y="256871"/>
                </a:cubicBezTo>
                <a:cubicBezTo>
                  <a:pt x="1604480" y="259614"/>
                  <a:pt x="1606880" y="260757"/>
                  <a:pt x="1608252" y="260300"/>
                </a:cubicBezTo>
                <a:cubicBezTo>
                  <a:pt x="1609623" y="258928"/>
                  <a:pt x="1613738" y="259500"/>
                  <a:pt x="1620596" y="262014"/>
                </a:cubicBezTo>
                <a:cubicBezTo>
                  <a:pt x="1627454" y="264529"/>
                  <a:pt x="1632255" y="266929"/>
                  <a:pt x="1634998" y="269215"/>
                </a:cubicBezTo>
                <a:cubicBezTo>
                  <a:pt x="1637284" y="272416"/>
                  <a:pt x="1639227" y="274016"/>
                  <a:pt x="1640827" y="274016"/>
                </a:cubicBezTo>
                <a:cubicBezTo>
                  <a:pt x="1642428" y="274016"/>
                  <a:pt x="1643228" y="275388"/>
                  <a:pt x="1643228" y="278131"/>
                </a:cubicBezTo>
                <a:cubicBezTo>
                  <a:pt x="1643228" y="280874"/>
                  <a:pt x="1644828" y="286017"/>
                  <a:pt x="1648028" y="293561"/>
                </a:cubicBezTo>
                <a:cubicBezTo>
                  <a:pt x="1651229" y="301105"/>
                  <a:pt x="1651914" y="305563"/>
                  <a:pt x="1650086" y="306934"/>
                </a:cubicBezTo>
                <a:cubicBezTo>
                  <a:pt x="1648714" y="307849"/>
                  <a:pt x="1647685" y="311849"/>
                  <a:pt x="1647000" y="318936"/>
                </a:cubicBezTo>
                <a:cubicBezTo>
                  <a:pt x="1646314" y="326022"/>
                  <a:pt x="1646657" y="329794"/>
                  <a:pt x="1648028" y="330252"/>
                </a:cubicBezTo>
                <a:cubicBezTo>
                  <a:pt x="1648943" y="331166"/>
                  <a:pt x="1650200" y="327737"/>
                  <a:pt x="1651800" y="319965"/>
                </a:cubicBezTo>
                <a:cubicBezTo>
                  <a:pt x="1653400" y="312192"/>
                  <a:pt x="1654886" y="303277"/>
                  <a:pt x="1656258" y="293218"/>
                </a:cubicBezTo>
                <a:cubicBezTo>
                  <a:pt x="1657629" y="283160"/>
                  <a:pt x="1658315" y="275159"/>
                  <a:pt x="1658315" y="269215"/>
                </a:cubicBezTo>
                <a:cubicBezTo>
                  <a:pt x="1658315" y="250927"/>
                  <a:pt x="1655115" y="239269"/>
                  <a:pt x="1648714" y="234240"/>
                </a:cubicBezTo>
                <a:cubicBezTo>
                  <a:pt x="1648257" y="233782"/>
                  <a:pt x="1647342" y="231954"/>
                  <a:pt x="1645971" y="228753"/>
                </a:cubicBezTo>
                <a:cubicBezTo>
                  <a:pt x="1644599" y="225553"/>
                  <a:pt x="1643799" y="222467"/>
                  <a:pt x="1643571" y="219495"/>
                </a:cubicBezTo>
                <a:cubicBezTo>
                  <a:pt x="1643342" y="216523"/>
                  <a:pt x="1643456" y="214809"/>
                  <a:pt x="1643913" y="214351"/>
                </a:cubicBezTo>
                <a:cubicBezTo>
                  <a:pt x="1645285" y="214351"/>
                  <a:pt x="1649857" y="216066"/>
                  <a:pt x="1657629" y="219495"/>
                </a:cubicBezTo>
                <a:cubicBezTo>
                  <a:pt x="1665402" y="222924"/>
                  <a:pt x="1669745" y="224867"/>
                  <a:pt x="1670660" y="225324"/>
                </a:cubicBezTo>
                <a:cubicBezTo>
                  <a:pt x="1672489" y="226696"/>
                  <a:pt x="1676717" y="228982"/>
                  <a:pt x="1683347" y="232182"/>
                </a:cubicBezTo>
                <a:cubicBezTo>
                  <a:pt x="1689976" y="235383"/>
                  <a:pt x="1696034" y="239726"/>
                  <a:pt x="1701521" y="245212"/>
                </a:cubicBezTo>
                <a:lnTo>
                  <a:pt x="1710436" y="253442"/>
                </a:lnTo>
                <a:lnTo>
                  <a:pt x="1717294" y="243155"/>
                </a:lnTo>
                <a:cubicBezTo>
                  <a:pt x="1721409" y="236754"/>
                  <a:pt x="1723466" y="232182"/>
                  <a:pt x="1723466" y="229439"/>
                </a:cubicBezTo>
                <a:cubicBezTo>
                  <a:pt x="1723466" y="227153"/>
                  <a:pt x="1727124" y="221209"/>
                  <a:pt x="1734439" y="211608"/>
                </a:cubicBezTo>
                <a:cubicBezTo>
                  <a:pt x="1741754" y="202007"/>
                  <a:pt x="1748155" y="194692"/>
                  <a:pt x="1753641" y="189663"/>
                </a:cubicBezTo>
                <a:cubicBezTo>
                  <a:pt x="1756842" y="186005"/>
                  <a:pt x="1758442" y="183605"/>
                  <a:pt x="1758442" y="182462"/>
                </a:cubicBezTo>
                <a:cubicBezTo>
                  <a:pt x="1758442" y="181319"/>
                  <a:pt x="1760042" y="178575"/>
                  <a:pt x="1763243" y="174232"/>
                </a:cubicBezTo>
                <a:cubicBezTo>
                  <a:pt x="1766443" y="169889"/>
                  <a:pt x="1767586" y="167374"/>
                  <a:pt x="1766672" y="166688"/>
                </a:cubicBezTo>
                <a:cubicBezTo>
                  <a:pt x="1765757" y="166002"/>
                  <a:pt x="1753184" y="168174"/>
                  <a:pt x="1728953" y="173203"/>
                </a:cubicBezTo>
                <a:cubicBezTo>
                  <a:pt x="1710207" y="176404"/>
                  <a:pt x="1698320" y="179261"/>
                  <a:pt x="1693291" y="181776"/>
                </a:cubicBezTo>
                <a:cubicBezTo>
                  <a:pt x="1688262" y="184290"/>
                  <a:pt x="1685747" y="188062"/>
                  <a:pt x="1685747" y="193092"/>
                </a:cubicBezTo>
                <a:cubicBezTo>
                  <a:pt x="1685747" y="196749"/>
                  <a:pt x="1685061" y="199607"/>
                  <a:pt x="1683690" y="201664"/>
                </a:cubicBezTo>
                <a:cubicBezTo>
                  <a:pt x="1682318" y="203721"/>
                  <a:pt x="1680947" y="203493"/>
                  <a:pt x="1679575" y="200978"/>
                </a:cubicBezTo>
                <a:cubicBezTo>
                  <a:pt x="1678203" y="198464"/>
                  <a:pt x="1676946" y="197549"/>
                  <a:pt x="1675803" y="198235"/>
                </a:cubicBezTo>
                <a:cubicBezTo>
                  <a:pt x="1674660" y="198921"/>
                  <a:pt x="1672374" y="198006"/>
                  <a:pt x="1668945" y="195492"/>
                </a:cubicBezTo>
                <a:cubicBezTo>
                  <a:pt x="1665516" y="192977"/>
                  <a:pt x="1662316" y="191720"/>
                  <a:pt x="1659344" y="191720"/>
                </a:cubicBezTo>
                <a:cubicBezTo>
                  <a:pt x="1656372" y="191720"/>
                  <a:pt x="1642428" y="196635"/>
                  <a:pt x="1617510" y="206465"/>
                </a:cubicBezTo>
                <a:cubicBezTo>
                  <a:pt x="1592593" y="216294"/>
                  <a:pt x="1574076" y="222810"/>
                  <a:pt x="1561960" y="226010"/>
                </a:cubicBezTo>
                <a:cubicBezTo>
                  <a:pt x="1549845" y="229210"/>
                  <a:pt x="1543329" y="231153"/>
                  <a:pt x="1542415" y="231839"/>
                </a:cubicBezTo>
                <a:cubicBezTo>
                  <a:pt x="1541501" y="232525"/>
                  <a:pt x="1540129" y="238126"/>
                  <a:pt x="1538300" y="248641"/>
                </a:cubicBezTo>
                <a:cubicBezTo>
                  <a:pt x="1534643" y="269673"/>
                  <a:pt x="1529385" y="287961"/>
                  <a:pt x="1522527" y="303505"/>
                </a:cubicBezTo>
                <a:cubicBezTo>
                  <a:pt x="1516126" y="317679"/>
                  <a:pt x="1511554" y="326137"/>
                  <a:pt x="1508811" y="328880"/>
                </a:cubicBezTo>
                <a:cubicBezTo>
                  <a:pt x="1506068" y="331623"/>
                  <a:pt x="1502181" y="330480"/>
                  <a:pt x="1497152" y="325451"/>
                </a:cubicBezTo>
                <a:cubicBezTo>
                  <a:pt x="1494409" y="322708"/>
                  <a:pt x="1490523" y="320193"/>
                  <a:pt x="1485494" y="317907"/>
                </a:cubicBezTo>
                <a:cubicBezTo>
                  <a:pt x="1480464" y="315621"/>
                  <a:pt x="1477264" y="314707"/>
                  <a:pt x="1475892" y="315164"/>
                </a:cubicBezTo>
                <a:cubicBezTo>
                  <a:pt x="1473149" y="316536"/>
                  <a:pt x="1470635" y="315278"/>
                  <a:pt x="1468349" y="311392"/>
                </a:cubicBezTo>
                <a:cubicBezTo>
                  <a:pt x="1466063" y="307506"/>
                  <a:pt x="1463891" y="304648"/>
                  <a:pt x="1461833" y="302820"/>
                </a:cubicBezTo>
                <a:cubicBezTo>
                  <a:pt x="1459776" y="300991"/>
                  <a:pt x="1456004" y="295047"/>
                  <a:pt x="1450518" y="284989"/>
                </a:cubicBezTo>
                <a:cubicBezTo>
                  <a:pt x="1442288" y="268530"/>
                  <a:pt x="1441374" y="255728"/>
                  <a:pt x="1447775" y="246584"/>
                </a:cubicBezTo>
                <a:cubicBezTo>
                  <a:pt x="1451432" y="240640"/>
                  <a:pt x="1455890" y="229553"/>
                  <a:pt x="1461148" y="213323"/>
                </a:cubicBezTo>
                <a:cubicBezTo>
                  <a:pt x="1466405" y="197092"/>
                  <a:pt x="1469492" y="183262"/>
                  <a:pt x="1470406" y="171832"/>
                </a:cubicBezTo>
                <a:cubicBezTo>
                  <a:pt x="1471778" y="159030"/>
                  <a:pt x="1471320" y="149429"/>
                  <a:pt x="1469034" y="143028"/>
                </a:cubicBezTo>
                <a:cubicBezTo>
                  <a:pt x="1466748" y="136627"/>
                  <a:pt x="1465948" y="133084"/>
                  <a:pt x="1466634" y="132398"/>
                </a:cubicBezTo>
                <a:cubicBezTo>
                  <a:pt x="1467320" y="131712"/>
                  <a:pt x="1471435" y="132513"/>
                  <a:pt x="1478979" y="134799"/>
                </a:cubicBezTo>
                <a:cubicBezTo>
                  <a:pt x="1486522" y="137085"/>
                  <a:pt x="1490980" y="138799"/>
                  <a:pt x="1492352" y="139942"/>
                </a:cubicBezTo>
                <a:cubicBezTo>
                  <a:pt x="1493723" y="141085"/>
                  <a:pt x="1496009" y="141657"/>
                  <a:pt x="1499210" y="141657"/>
                </a:cubicBezTo>
                <a:cubicBezTo>
                  <a:pt x="1502867" y="141657"/>
                  <a:pt x="1507439" y="143600"/>
                  <a:pt x="1512926" y="147486"/>
                </a:cubicBezTo>
                <a:cubicBezTo>
                  <a:pt x="1518412" y="151372"/>
                  <a:pt x="1522298" y="155601"/>
                  <a:pt x="1524584" y="160173"/>
                </a:cubicBezTo>
                <a:cubicBezTo>
                  <a:pt x="1530071" y="170232"/>
                  <a:pt x="1534643" y="175261"/>
                  <a:pt x="1538300" y="175261"/>
                </a:cubicBezTo>
                <a:cubicBezTo>
                  <a:pt x="1540586" y="175261"/>
                  <a:pt x="1548473" y="172289"/>
                  <a:pt x="1561960" y="166345"/>
                </a:cubicBezTo>
                <a:cubicBezTo>
                  <a:pt x="1575448" y="160402"/>
                  <a:pt x="1585620" y="156287"/>
                  <a:pt x="1592478" y="154001"/>
                </a:cubicBezTo>
                <a:lnTo>
                  <a:pt x="1602765" y="150572"/>
                </a:lnTo>
                <a:lnTo>
                  <a:pt x="1602765" y="138228"/>
                </a:lnTo>
                <a:cubicBezTo>
                  <a:pt x="1602765" y="129998"/>
                  <a:pt x="1603451" y="116739"/>
                  <a:pt x="1604823" y="98451"/>
                </a:cubicBezTo>
                <a:lnTo>
                  <a:pt x="1606194" y="71019"/>
                </a:lnTo>
                <a:lnTo>
                  <a:pt x="1593850" y="60046"/>
                </a:lnTo>
                <a:cubicBezTo>
                  <a:pt x="1585620" y="51817"/>
                  <a:pt x="1581506" y="47245"/>
                  <a:pt x="1581506" y="46330"/>
                </a:cubicBezTo>
                <a:cubicBezTo>
                  <a:pt x="1581506" y="45873"/>
                  <a:pt x="1582649" y="45759"/>
                  <a:pt x="1584935" y="45987"/>
                </a:cubicBezTo>
                <a:close/>
                <a:moveTo>
                  <a:pt x="890353" y="42901"/>
                </a:moveTo>
                <a:cubicBezTo>
                  <a:pt x="893439" y="42901"/>
                  <a:pt x="897611" y="43587"/>
                  <a:pt x="902868" y="44959"/>
                </a:cubicBezTo>
                <a:cubicBezTo>
                  <a:pt x="921156" y="49531"/>
                  <a:pt x="934644" y="54789"/>
                  <a:pt x="943331" y="60732"/>
                </a:cubicBezTo>
                <a:cubicBezTo>
                  <a:pt x="947903" y="63018"/>
                  <a:pt x="955446" y="66676"/>
                  <a:pt x="965962" y="71705"/>
                </a:cubicBezTo>
                <a:cubicBezTo>
                  <a:pt x="981964" y="79020"/>
                  <a:pt x="991108" y="86335"/>
                  <a:pt x="993394" y="93651"/>
                </a:cubicBezTo>
                <a:cubicBezTo>
                  <a:pt x="994308" y="95022"/>
                  <a:pt x="993851" y="97308"/>
                  <a:pt x="992022" y="100509"/>
                </a:cubicBezTo>
                <a:cubicBezTo>
                  <a:pt x="988365" y="110110"/>
                  <a:pt x="985850" y="130912"/>
                  <a:pt x="984479" y="162916"/>
                </a:cubicBezTo>
                <a:cubicBezTo>
                  <a:pt x="983564" y="172518"/>
                  <a:pt x="982764" y="179490"/>
                  <a:pt x="982078" y="183833"/>
                </a:cubicBezTo>
                <a:cubicBezTo>
                  <a:pt x="981392" y="188177"/>
                  <a:pt x="981621" y="190348"/>
                  <a:pt x="982764" y="190348"/>
                </a:cubicBezTo>
                <a:cubicBezTo>
                  <a:pt x="983907" y="190348"/>
                  <a:pt x="989736" y="183490"/>
                  <a:pt x="1000252" y="169774"/>
                </a:cubicBezTo>
                <a:cubicBezTo>
                  <a:pt x="1019454" y="145543"/>
                  <a:pt x="1032942" y="122226"/>
                  <a:pt x="1040714" y="99823"/>
                </a:cubicBezTo>
                <a:cubicBezTo>
                  <a:pt x="1046658" y="82906"/>
                  <a:pt x="1051458" y="74448"/>
                  <a:pt x="1055116" y="74448"/>
                </a:cubicBezTo>
                <a:cubicBezTo>
                  <a:pt x="1056030" y="74448"/>
                  <a:pt x="1058545" y="76163"/>
                  <a:pt x="1062660" y="79592"/>
                </a:cubicBezTo>
                <a:cubicBezTo>
                  <a:pt x="1066775" y="83021"/>
                  <a:pt x="1070775" y="84735"/>
                  <a:pt x="1074661" y="84735"/>
                </a:cubicBezTo>
                <a:cubicBezTo>
                  <a:pt x="1078548" y="84735"/>
                  <a:pt x="1080833" y="85421"/>
                  <a:pt x="1081519" y="86793"/>
                </a:cubicBezTo>
                <a:cubicBezTo>
                  <a:pt x="1082205" y="88164"/>
                  <a:pt x="1085063" y="90107"/>
                  <a:pt x="1090092" y="92622"/>
                </a:cubicBezTo>
                <a:cubicBezTo>
                  <a:pt x="1095121" y="95136"/>
                  <a:pt x="1098893" y="98794"/>
                  <a:pt x="1101408" y="103595"/>
                </a:cubicBezTo>
                <a:cubicBezTo>
                  <a:pt x="1103922" y="108395"/>
                  <a:pt x="1107008" y="111939"/>
                  <a:pt x="1110666" y="114225"/>
                </a:cubicBezTo>
                <a:cubicBezTo>
                  <a:pt x="1116609" y="117882"/>
                  <a:pt x="1120496" y="122797"/>
                  <a:pt x="1122324" y="128969"/>
                </a:cubicBezTo>
                <a:cubicBezTo>
                  <a:pt x="1124153" y="135141"/>
                  <a:pt x="1123696" y="141885"/>
                  <a:pt x="1120953" y="149200"/>
                </a:cubicBezTo>
                <a:cubicBezTo>
                  <a:pt x="1119124" y="153315"/>
                  <a:pt x="1112952" y="161202"/>
                  <a:pt x="1102436" y="172860"/>
                </a:cubicBezTo>
                <a:cubicBezTo>
                  <a:pt x="1091921" y="184519"/>
                  <a:pt x="1085977" y="190348"/>
                  <a:pt x="1084605" y="190348"/>
                </a:cubicBezTo>
                <a:cubicBezTo>
                  <a:pt x="1083234" y="190348"/>
                  <a:pt x="1083005" y="188748"/>
                  <a:pt x="1083920" y="185548"/>
                </a:cubicBezTo>
                <a:cubicBezTo>
                  <a:pt x="1084834" y="183262"/>
                  <a:pt x="1084148" y="182347"/>
                  <a:pt x="1081862" y="182805"/>
                </a:cubicBezTo>
                <a:cubicBezTo>
                  <a:pt x="1080491" y="183262"/>
                  <a:pt x="1078205" y="184862"/>
                  <a:pt x="1075004" y="187605"/>
                </a:cubicBezTo>
                <a:cubicBezTo>
                  <a:pt x="1064946" y="196749"/>
                  <a:pt x="1057859" y="202236"/>
                  <a:pt x="1053744" y="204064"/>
                </a:cubicBezTo>
                <a:cubicBezTo>
                  <a:pt x="1051458" y="204522"/>
                  <a:pt x="1047801" y="207036"/>
                  <a:pt x="1042772" y="211608"/>
                </a:cubicBezTo>
                <a:cubicBezTo>
                  <a:pt x="1023569" y="228525"/>
                  <a:pt x="1015340" y="237211"/>
                  <a:pt x="1018083" y="237669"/>
                </a:cubicBezTo>
                <a:cubicBezTo>
                  <a:pt x="1018997" y="237669"/>
                  <a:pt x="1021969" y="237211"/>
                  <a:pt x="1026998" y="236297"/>
                </a:cubicBezTo>
                <a:cubicBezTo>
                  <a:pt x="1035685" y="234011"/>
                  <a:pt x="1046886" y="231954"/>
                  <a:pt x="1060602" y="230125"/>
                </a:cubicBezTo>
                <a:cubicBezTo>
                  <a:pt x="1074318" y="228296"/>
                  <a:pt x="1082548" y="227610"/>
                  <a:pt x="1085291" y="228067"/>
                </a:cubicBezTo>
                <a:cubicBezTo>
                  <a:pt x="1097178" y="230353"/>
                  <a:pt x="1109294" y="233897"/>
                  <a:pt x="1121639" y="238697"/>
                </a:cubicBezTo>
                <a:cubicBezTo>
                  <a:pt x="1133983" y="243498"/>
                  <a:pt x="1142670" y="248413"/>
                  <a:pt x="1147699" y="253442"/>
                </a:cubicBezTo>
                <a:cubicBezTo>
                  <a:pt x="1149528" y="255271"/>
                  <a:pt x="1151357" y="256185"/>
                  <a:pt x="1153185" y="256185"/>
                </a:cubicBezTo>
                <a:cubicBezTo>
                  <a:pt x="1155014" y="256185"/>
                  <a:pt x="1157757" y="256985"/>
                  <a:pt x="1161415" y="258585"/>
                </a:cubicBezTo>
                <a:cubicBezTo>
                  <a:pt x="1165073" y="260186"/>
                  <a:pt x="1167359" y="260986"/>
                  <a:pt x="1168273" y="260986"/>
                </a:cubicBezTo>
                <a:cubicBezTo>
                  <a:pt x="1169645" y="260986"/>
                  <a:pt x="1171931" y="262700"/>
                  <a:pt x="1175131" y="266129"/>
                </a:cubicBezTo>
                <a:cubicBezTo>
                  <a:pt x="1178331" y="269558"/>
                  <a:pt x="1179932" y="271730"/>
                  <a:pt x="1179932" y="272644"/>
                </a:cubicBezTo>
                <a:cubicBezTo>
                  <a:pt x="1179932" y="274473"/>
                  <a:pt x="1181303" y="276759"/>
                  <a:pt x="1184046" y="279502"/>
                </a:cubicBezTo>
                <a:cubicBezTo>
                  <a:pt x="1186790" y="282246"/>
                  <a:pt x="1188161" y="284874"/>
                  <a:pt x="1188161" y="287389"/>
                </a:cubicBezTo>
                <a:cubicBezTo>
                  <a:pt x="1188161" y="289904"/>
                  <a:pt x="1188618" y="291618"/>
                  <a:pt x="1189533" y="292533"/>
                </a:cubicBezTo>
                <a:cubicBezTo>
                  <a:pt x="1190447" y="293447"/>
                  <a:pt x="1191019" y="297447"/>
                  <a:pt x="1191247" y="304534"/>
                </a:cubicBezTo>
                <a:cubicBezTo>
                  <a:pt x="1191476" y="311621"/>
                  <a:pt x="1191019" y="315393"/>
                  <a:pt x="1189876" y="315850"/>
                </a:cubicBezTo>
                <a:cubicBezTo>
                  <a:pt x="1188733" y="316307"/>
                  <a:pt x="1187933" y="330252"/>
                  <a:pt x="1187475" y="357684"/>
                </a:cubicBezTo>
                <a:cubicBezTo>
                  <a:pt x="1187475" y="391059"/>
                  <a:pt x="1184504" y="435179"/>
                  <a:pt x="1178560" y="490043"/>
                </a:cubicBezTo>
                <a:cubicBezTo>
                  <a:pt x="1175360" y="513817"/>
                  <a:pt x="1173416" y="528448"/>
                  <a:pt x="1172731" y="533934"/>
                </a:cubicBezTo>
                <a:cubicBezTo>
                  <a:pt x="1172045" y="539421"/>
                  <a:pt x="1170445" y="545021"/>
                  <a:pt x="1167930" y="550736"/>
                </a:cubicBezTo>
                <a:cubicBezTo>
                  <a:pt x="1165416" y="556451"/>
                  <a:pt x="1162787" y="563424"/>
                  <a:pt x="1160043" y="571653"/>
                </a:cubicBezTo>
                <a:cubicBezTo>
                  <a:pt x="1155929" y="586741"/>
                  <a:pt x="1146327" y="599085"/>
                  <a:pt x="1131240" y="608686"/>
                </a:cubicBezTo>
                <a:cubicBezTo>
                  <a:pt x="1121181" y="614173"/>
                  <a:pt x="1115352" y="617259"/>
                  <a:pt x="1113752" y="617945"/>
                </a:cubicBezTo>
                <a:cubicBezTo>
                  <a:pt x="1112152" y="618630"/>
                  <a:pt x="1109751" y="622631"/>
                  <a:pt x="1106551" y="629946"/>
                </a:cubicBezTo>
                <a:cubicBezTo>
                  <a:pt x="1101979" y="640919"/>
                  <a:pt x="1099007" y="643434"/>
                  <a:pt x="1097636" y="637490"/>
                </a:cubicBezTo>
                <a:cubicBezTo>
                  <a:pt x="1097178" y="637033"/>
                  <a:pt x="1096950" y="636576"/>
                  <a:pt x="1096950" y="636118"/>
                </a:cubicBezTo>
                <a:cubicBezTo>
                  <a:pt x="1096493" y="632004"/>
                  <a:pt x="1094893" y="629718"/>
                  <a:pt x="1092149" y="629260"/>
                </a:cubicBezTo>
                <a:cubicBezTo>
                  <a:pt x="1089406" y="628803"/>
                  <a:pt x="1088034" y="627546"/>
                  <a:pt x="1088034" y="625488"/>
                </a:cubicBezTo>
                <a:cubicBezTo>
                  <a:pt x="1088034" y="623431"/>
                  <a:pt x="1087120" y="621945"/>
                  <a:pt x="1085291" y="621031"/>
                </a:cubicBezTo>
                <a:cubicBezTo>
                  <a:pt x="1083462" y="620116"/>
                  <a:pt x="1082319" y="618288"/>
                  <a:pt x="1081862" y="615544"/>
                </a:cubicBezTo>
                <a:cubicBezTo>
                  <a:pt x="1077290" y="597714"/>
                  <a:pt x="1073633" y="589027"/>
                  <a:pt x="1070889" y="589484"/>
                </a:cubicBezTo>
                <a:cubicBezTo>
                  <a:pt x="1069518" y="589941"/>
                  <a:pt x="1067689" y="585369"/>
                  <a:pt x="1065403" y="575768"/>
                </a:cubicBezTo>
                <a:cubicBezTo>
                  <a:pt x="1063117" y="566167"/>
                  <a:pt x="1060717" y="557366"/>
                  <a:pt x="1058202" y="549365"/>
                </a:cubicBezTo>
                <a:cubicBezTo>
                  <a:pt x="1055687" y="541364"/>
                  <a:pt x="1054316" y="534391"/>
                  <a:pt x="1054087" y="528448"/>
                </a:cubicBezTo>
                <a:cubicBezTo>
                  <a:pt x="1053859" y="522504"/>
                  <a:pt x="1052601" y="517704"/>
                  <a:pt x="1050315" y="514046"/>
                </a:cubicBezTo>
                <a:cubicBezTo>
                  <a:pt x="1047572" y="510846"/>
                  <a:pt x="1046429" y="508788"/>
                  <a:pt x="1046886" y="507874"/>
                </a:cubicBezTo>
                <a:cubicBezTo>
                  <a:pt x="1047344" y="506959"/>
                  <a:pt x="1048715" y="506502"/>
                  <a:pt x="1051001" y="506502"/>
                </a:cubicBezTo>
                <a:cubicBezTo>
                  <a:pt x="1054202" y="506502"/>
                  <a:pt x="1057631" y="508788"/>
                  <a:pt x="1061288" y="513360"/>
                </a:cubicBezTo>
                <a:cubicBezTo>
                  <a:pt x="1070889" y="522961"/>
                  <a:pt x="1078662" y="527305"/>
                  <a:pt x="1084605" y="526390"/>
                </a:cubicBezTo>
                <a:cubicBezTo>
                  <a:pt x="1090092" y="525476"/>
                  <a:pt x="1093749" y="513589"/>
                  <a:pt x="1095578" y="490729"/>
                </a:cubicBezTo>
                <a:cubicBezTo>
                  <a:pt x="1096035" y="481128"/>
                  <a:pt x="1096950" y="473812"/>
                  <a:pt x="1098321" y="468783"/>
                </a:cubicBezTo>
                <a:cubicBezTo>
                  <a:pt x="1099693" y="463754"/>
                  <a:pt x="1101750" y="451067"/>
                  <a:pt x="1104494" y="430721"/>
                </a:cubicBezTo>
                <a:cubicBezTo>
                  <a:pt x="1107237" y="410376"/>
                  <a:pt x="1108608" y="396546"/>
                  <a:pt x="1108608" y="389230"/>
                </a:cubicBezTo>
                <a:cubicBezTo>
                  <a:pt x="1109066" y="368656"/>
                  <a:pt x="1108608" y="349225"/>
                  <a:pt x="1107237" y="330937"/>
                </a:cubicBezTo>
                <a:cubicBezTo>
                  <a:pt x="1105865" y="312649"/>
                  <a:pt x="1103808" y="300762"/>
                  <a:pt x="1101065" y="295276"/>
                </a:cubicBezTo>
                <a:cubicBezTo>
                  <a:pt x="1100150" y="292533"/>
                  <a:pt x="1099007" y="290932"/>
                  <a:pt x="1097636" y="290475"/>
                </a:cubicBezTo>
                <a:cubicBezTo>
                  <a:pt x="1096264" y="290018"/>
                  <a:pt x="1093749" y="290018"/>
                  <a:pt x="1090092" y="290475"/>
                </a:cubicBezTo>
                <a:cubicBezTo>
                  <a:pt x="1085063" y="290932"/>
                  <a:pt x="1078776" y="291961"/>
                  <a:pt x="1071232" y="293561"/>
                </a:cubicBezTo>
                <a:cubicBezTo>
                  <a:pt x="1063688" y="295161"/>
                  <a:pt x="1057173" y="296876"/>
                  <a:pt x="1051687" y="298705"/>
                </a:cubicBezTo>
                <a:cubicBezTo>
                  <a:pt x="1046201" y="300534"/>
                  <a:pt x="1043686" y="301905"/>
                  <a:pt x="1044143" y="302820"/>
                </a:cubicBezTo>
                <a:cubicBezTo>
                  <a:pt x="1044601" y="303277"/>
                  <a:pt x="1044143" y="303505"/>
                  <a:pt x="1042772" y="303505"/>
                </a:cubicBezTo>
                <a:cubicBezTo>
                  <a:pt x="1041400" y="303505"/>
                  <a:pt x="1040714" y="302820"/>
                  <a:pt x="1040714" y="301448"/>
                </a:cubicBezTo>
                <a:cubicBezTo>
                  <a:pt x="1040714" y="300991"/>
                  <a:pt x="1040371" y="300762"/>
                  <a:pt x="1039686" y="300762"/>
                </a:cubicBezTo>
                <a:cubicBezTo>
                  <a:pt x="1039000" y="300762"/>
                  <a:pt x="1037857" y="300876"/>
                  <a:pt x="1036257" y="301105"/>
                </a:cubicBezTo>
                <a:cubicBezTo>
                  <a:pt x="1034656" y="301334"/>
                  <a:pt x="1033170" y="301905"/>
                  <a:pt x="1031799" y="302820"/>
                </a:cubicBezTo>
                <a:cubicBezTo>
                  <a:pt x="1025398" y="304648"/>
                  <a:pt x="1019454" y="305563"/>
                  <a:pt x="1013968" y="305563"/>
                </a:cubicBezTo>
                <a:cubicBezTo>
                  <a:pt x="1008482" y="305563"/>
                  <a:pt x="1005053" y="306134"/>
                  <a:pt x="1003681" y="307277"/>
                </a:cubicBezTo>
                <a:cubicBezTo>
                  <a:pt x="1002309" y="308420"/>
                  <a:pt x="998080" y="309906"/>
                  <a:pt x="990994" y="311735"/>
                </a:cubicBezTo>
                <a:cubicBezTo>
                  <a:pt x="983907" y="313564"/>
                  <a:pt x="975563" y="315735"/>
                  <a:pt x="965962" y="318250"/>
                </a:cubicBezTo>
                <a:cubicBezTo>
                  <a:pt x="956361" y="320765"/>
                  <a:pt x="950874" y="321908"/>
                  <a:pt x="949503" y="321679"/>
                </a:cubicBezTo>
                <a:cubicBezTo>
                  <a:pt x="948131" y="321450"/>
                  <a:pt x="946988" y="322022"/>
                  <a:pt x="946074" y="323394"/>
                </a:cubicBezTo>
                <a:cubicBezTo>
                  <a:pt x="945159" y="324765"/>
                  <a:pt x="943788" y="324994"/>
                  <a:pt x="941959" y="324079"/>
                </a:cubicBezTo>
                <a:cubicBezTo>
                  <a:pt x="940130" y="323165"/>
                  <a:pt x="939216" y="323394"/>
                  <a:pt x="939216" y="324765"/>
                </a:cubicBezTo>
                <a:cubicBezTo>
                  <a:pt x="939216" y="326137"/>
                  <a:pt x="929500" y="330023"/>
                  <a:pt x="910069" y="336424"/>
                </a:cubicBezTo>
                <a:cubicBezTo>
                  <a:pt x="890638" y="342825"/>
                  <a:pt x="872693" y="347854"/>
                  <a:pt x="856234" y="351511"/>
                </a:cubicBezTo>
                <a:cubicBezTo>
                  <a:pt x="834288" y="356541"/>
                  <a:pt x="817601" y="357455"/>
                  <a:pt x="806171" y="354255"/>
                </a:cubicBezTo>
                <a:cubicBezTo>
                  <a:pt x="803427" y="353340"/>
                  <a:pt x="801941" y="353340"/>
                  <a:pt x="801713" y="354255"/>
                </a:cubicBezTo>
                <a:cubicBezTo>
                  <a:pt x="801484" y="355169"/>
                  <a:pt x="801827" y="357684"/>
                  <a:pt x="802742" y="361798"/>
                </a:cubicBezTo>
                <a:cubicBezTo>
                  <a:pt x="805028" y="375057"/>
                  <a:pt x="806399" y="420777"/>
                  <a:pt x="806856" y="498958"/>
                </a:cubicBezTo>
                <a:cubicBezTo>
                  <a:pt x="806856" y="546050"/>
                  <a:pt x="807542" y="570510"/>
                  <a:pt x="808914" y="572339"/>
                </a:cubicBezTo>
                <a:cubicBezTo>
                  <a:pt x="810285" y="574168"/>
                  <a:pt x="810171" y="575425"/>
                  <a:pt x="808571" y="576111"/>
                </a:cubicBezTo>
                <a:cubicBezTo>
                  <a:pt x="806971" y="576797"/>
                  <a:pt x="806171" y="578168"/>
                  <a:pt x="806171" y="580226"/>
                </a:cubicBezTo>
                <a:cubicBezTo>
                  <a:pt x="806171" y="582283"/>
                  <a:pt x="804685" y="581940"/>
                  <a:pt x="801713" y="579197"/>
                </a:cubicBezTo>
                <a:cubicBezTo>
                  <a:pt x="798741" y="576454"/>
                  <a:pt x="795884" y="575082"/>
                  <a:pt x="793140" y="575082"/>
                </a:cubicBezTo>
                <a:cubicBezTo>
                  <a:pt x="784911" y="574625"/>
                  <a:pt x="779424" y="573939"/>
                  <a:pt x="776681" y="573025"/>
                </a:cubicBezTo>
                <a:cubicBezTo>
                  <a:pt x="773938" y="572110"/>
                  <a:pt x="769595" y="568681"/>
                  <a:pt x="763651" y="562738"/>
                </a:cubicBezTo>
                <a:cubicBezTo>
                  <a:pt x="754964" y="555423"/>
                  <a:pt x="748563" y="550622"/>
                  <a:pt x="744449" y="548336"/>
                </a:cubicBezTo>
                <a:cubicBezTo>
                  <a:pt x="740791" y="546507"/>
                  <a:pt x="737819" y="543421"/>
                  <a:pt x="735533" y="539078"/>
                </a:cubicBezTo>
                <a:cubicBezTo>
                  <a:pt x="733247" y="534734"/>
                  <a:pt x="732790" y="531648"/>
                  <a:pt x="734162" y="529819"/>
                </a:cubicBezTo>
                <a:cubicBezTo>
                  <a:pt x="735990" y="527991"/>
                  <a:pt x="736448" y="526047"/>
                  <a:pt x="735533" y="523990"/>
                </a:cubicBezTo>
                <a:cubicBezTo>
                  <a:pt x="734619" y="521933"/>
                  <a:pt x="733133" y="520904"/>
                  <a:pt x="731075" y="520904"/>
                </a:cubicBezTo>
                <a:cubicBezTo>
                  <a:pt x="729018" y="520904"/>
                  <a:pt x="728218" y="517932"/>
                  <a:pt x="728675" y="511989"/>
                </a:cubicBezTo>
                <a:cubicBezTo>
                  <a:pt x="730047" y="503302"/>
                  <a:pt x="730961" y="483299"/>
                  <a:pt x="731418" y="451981"/>
                </a:cubicBezTo>
                <a:cubicBezTo>
                  <a:pt x="731876" y="420663"/>
                  <a:pt x="731418" y="399517"/>
                  <a:pt x="730047" y="388545"/>
                </a:cubicBezTo>
                <a:cubicBezTo>
                  <a:pt x="728675" y="373914"/>
                  <a:pt x="727761" y="363856"/>
                  <a:pt x="727304" y="358369"/>
                </a:cubicBezTo>
                <a:cubicBezTo>
                  <a:pt x="725932" y="346482"/>
                  <a:pt x="723874" y="335052"/>
                  <a:pt x="721131" y="324079"/>
                </a:cubicBezTo>
                <a:cubicBezTo>
                  <a:pt x="719760" y="319050"/>
                  <a:pt x="718274" y="315735"/>
                  <a:pt x="716674" y="314135"/>
                </a:cubicBezTo>
                <a:cubicBezTo>
                  <a:pt x="715073" y="312535"/>
                  <a:pt x="711302" y="309906"/>
                  <a:pt x="705358" y="306249"/>
                </a:cubicBezTo>
                <a:cubicBezTo>
                  <a:pt x="689356" y="298019"/>
                  <a:pt x="682498" y="290475"/>
                  <a:pt x="684784" y="283617"/>
                </a:cubicBezTo>
                <a:cubicBezTo>
                  <a:pt x="685698" y="281331"/>
                  <a:pt x="686956" y="280074"/>
                  <a:pt x="688556" y="279845"/>
                </a:cubicBezTo>
                <a:cubicBezTo>
                  <a:pt x="690156" y="279617"/>
                  <a:pt x="694614" y="279731"/>
                  <a:pt x="701929" y="280188"/>
                </a:cubicBezTo>
                <a:cubicBezTo>
                  <a:pt x="710159" y="281103"/>
                  <a:pt x="720674" y="283503"/>
                  <a:pt x="733476" y="287389"/>
                </a:cubicBezTo>
                <a:cubicBezTo>
                  <a:pt x="746277" y="291275"/>
                  <a:pt x="753821" y="294819"/>
                  <a:pt x="756107" y="298019"/>
                </a:cubicBezTo>
                <a:cubicBezTo>
                  <a:pt x="758393" y="300305"/>
                  <a:pt x="763765" y="302705"/>
                  <a:pt x="772223" y="305220"/>
                </a:cubicBezTo>
                <a:cubicBezTo>
                  <a:pt x="780682" y="307734"/>
                  <a:pt x="786282" y="308420"/>
                  <a:pt x="789026" y="307277"/>
                </a:cubicBezTo>
                <a:cubicBezTo>
                  <a:pt x="791769" y="306134"/>
                  <a:pt x="801941" y="302820"/>
                  <a:pt x="819544" y="297333"/>
                </a:cubicBezTo>
                <a:cubicBezTo>
                  <a:pt x="837146" y="291847"/>
                  <a:pt x="846633" y="289104"/>
                  <a:pt x="848004" y="289104"/>
                </a:cubicBezTo>
                <a:cubicBezTo>
                  <a:pt x="853034" y="288189"/>
                  <a:pt x="858520" y="286360"/>
                  <a:pt x="864464" y="283617"/>
                </a:cubicBezTo>
                <a:cubicBezTo>
                  <a:pt x="867207" y="282703"/>
                  <a:pt x="874522" y="280531"/>
                  <a:pt x="886409" y="277102"/>
                </a:cubicBezTo>
                <a:cubicBezTo>
                  <a:pt x="898296" y="273673"/>
                  <a:pt x="906297" y="271044"/>
                  <a:pt x="910412" y="269215"/>
                </a:cubicBezTo>
                <a:cubicBezTo>
                  <a:pt x="914527" y="267387"/>
                  <a:pt x="919328" y="265558"/>
                  <a:pt x="924814" y="263729"/>
                </a:cubicBezTo>
                <a:cubicBezTo>
                  <a:pt x="939902" y="259614"/>
                  <a:pt x="947445" y="256871"/>
                  <a:pt x="947445" y="255499"/>
                </a:cubicBezTo>
                <a:cubicBezTo>
                  <a:pt x="947445" y="254128"/>
                  <a:pt x="946302" y="253899"/>
                  <a:pt x="944016" y="254814"/>
                </a:cubicBezTo>
                <a:cubicBezTo>
                  <a:pt x="941730" y="255728"/>
                  <a:pt x="937616" y="252528"/>
                  <a:pt x="931672" y="245212"/>
                </a:cubicBezTo>
                <a:lnTo>
                  <a:pt x="915899" y="227382"/>
                </a:lnTo>
                <a:cubicBezTo>
                  <a:pt x="910869" y="223267"/>
                  <a:pt x="908240" y="219495"/>
                  <a:pt x="908012" y="216066"/>
                </a:cubicBezTo>
                <a:cubicBezTo>
                  <a:pt x="907783" y="212637"/>
                  <a:pt x="906755" y="208865"/>
                  <a:pt x="904926" y="204750"/>
                </a:cubicBezTo>
                <a:cubicBezTo>
                  <a:pt x="903097" y="200635"/>
                  <a:pt x="901725" y="198578"/>
                  <a:pt x="900811" y="198578"/>
                </a:cubicBezTo>
                <a:cubicBezTo>
                  <a:pt x="898982" y="198578"/>
                  <a:pt x="896925" y="199264"/>
                  <a:pt x="894639" y="200635"/>
                </a:cubicBezTo>
                <a:cubicBezTo>
                  <a:pt x="892353" y="202007"/>
                  <a:pt x="891438" y="203150"/>
                  <a:pt x="891896" y="204064"/>
                </a:cubicBezTo>
                <a:cubicBezTo>
                  <a:pt x="892810" y="204979"/>
                  <a:pt x="887438" y="211380"/>
                  <a:pt x="875779" y="223267"/>
                </a:cubicBezTo>
                <a:cubicBezTo>
                  <a:pt x="864121" y="235154"/>
                  <a:pt x="858520" y="241326"/>
                  <a:pt x="858977" y="241783"/>
                </a:cubicBezTo>
                <a:cubicBezTo>
                  <a:pt x="859434" y="242698"/>
                  <a:pt x="857606" y="245555"/>
                  <a:pt x="853491" y="250356"/>
                </a:cubicBezTo>
                <a:cubicBezTo>
                  <a:pt x="849376" y="255156"/>
                  <a:pt x="846633" y="257328"/>
                  <a:pt x="845261" y="256871"/>
                </a:cubicBezTo>
                <a:cubicBezTo>
                  <a:pt x="844804" y="256414"/>
                  <a:pt x="844461" y="256528"/>
                  <a:pt x="844232" y="257214"/>
                </a:cubicBezTo>
                <a:cubicBezTo>
                  <a:pt x="844004" y="257900"/>
                  <a:pt x="843890" y="258700"/>
                  <a:pt x="843890" y="259614"/>
                </a:cubicBezTo>
                <a:cubicBezTo>
                  <a:pt x="844347" y="267387"/>
                  <a:pt x="842975" y="273330"/>
                  <a:pt x="839775" y="277445"/>
                </a:cubicBezTo>
                <a:lnTo>
                  <a:pt x="835660" y="282246"/>
                </a:lnTo>
                <a:lnTo>
                  <a:pt x="831545" y="277445"/>
                </a:lnTo>
                <a:cubicBezTo>
                  <a:pt x="828802" y="274245"/>
                  <a:pt x="824116" y="272644"/>
                  <a:pt x="817486" y="272644"/>
                </a:cubicBezTo>
                <a:cubicBezTo>
                  <a:pt x="810857" y="272644"/>
                  <a:pt x="806742" y="271844"/>
                  <a:pt x="805142" y="270244"/>
                </a:cubicBezTo>
                <a:cubicBezTo>
                  <a:pt x="803542" y="268644"/>
                  <a:pt x="799427" y="262815"/>
                  <a:pt x="792797" y="252756"/>
                </a:cubicBezTo>
                <a:cubicBezTo>
                  <a:pt x="786168" y="242698"/>
                  <a:pt x="781025" y="237440"/>
                  <a:pt x="777367" y="236983"/>
                </a:cubicBezTo>
                <a:cubicBezTo>
                  <a:pt x="770509" y="235611"/>
                  <a:pt x="767537" y="231496"/>
                  <a:pt x="768452" y="224638"/>
                </a:cubicBezTo>
                <a:cubicBezTo>
                  <a:pt x="768909" y="221895"/>
                  <a:pt x="767766" y="218123"/>
                  <a:pt x="765023" y="213323"/>
                </a:cubicBezTo>
                <a:cubicBezTo>
                  <a:pt x="762279" y="208522"/>
                  <a:pt x="761822" y="204293"/>
                  <a:pt x="763651" y="200635"/>
                </a:cubicBezTo>
                <a:cubicBezTo>
                  <a:pt x="765480" y="196978"/>
                  <a:pt x="766280" y="193092"/>
                  <a:pt x="766051" y="188977"/>
                </a:cubicBezTo>
                <a:cubicBezTo>
                  <a:pt x="765823" y="184862"/>
                  <a:pt x="767080" y="181890"/>
                  <a:pt x="769823" y="180061"/>
                </a:cubicBezTo>
                <a:cubicBezTo>
                  <a:pt x="772566" y="178233"/>
                  <a:pt x="773938" y="173889"/>
                  <a:pt x="773938" y="167031"/>
                </a:cubicBezTo>
                <a:cubicBezTo>
                  <a:pt x="773938" y="160173"/>
                  <a:pt x="773366" y="156287"/>
                  <a:pt x="772223" y="155373"/>
                </a:cubicBezTo>
                <a:cubicBezTo>
                  <a:pt x="771080" y="154458"/>
                  <a:pt x="771195" y="151944"/>
                  <a:pt x="772566" y="147829"/>
                </a:cubicBezTo>
                <a:cubicBezTo>
                  <a:pt x="773938" y="145086"/>
                  <a:pt x="774967" y="143485"/>
                  <a:pt x="775652" y="143028"/>
                </a:cubicBezTo>
                <a:cubicBezTo>
                  <a:pt x="776338" y="142571"/>
                  <a:pt x="778510" y="142571"/>
                  <a:pt x="782168" y="143028"/>
                </a:cubicBezTo>
                <a:cubicBezTo>
                  <a:pt x="788568" y="143485"/>
                  <a:pt x="797941" y="149200"/>
                  <a:pt x="810285" y="160173"/>
                </a:cubicBezTo>
                <a:cubicBezTo>
                  <a:pt x="822630" y="171146"/>
                  <a:pt x="829259" y="179376"/>
                  <a:pt x="830174" y="184862"/>
                </a:cubicBezTo>
                <a:cubicBezTo>
                  <a:pt x="831545" y="189891"/>
                  <a:pt x="832688" y="192749"/>
                  <a:pt x="833603" y="193434"/>
                </a:cubicBezTo>
                <a:cubicBezTo>
                  <a:pt x="834517" y="194120"/>
                  <a:pt x="838632" y="193092"/>
                  <a:pt x="845947" y="190348"/>
                </a:cubicBezTo>
                <a:cubicBezTo>
                  <a:pt x="851891" y="188520"/>
                  <a:pt x="862749" y="183719"/>
                  <a:pt x="878522" y="175947"/>
                </a:cubicBezTo>
                <a:cubicBezTo>
                  <a:pt x="894296" y="168174"/>
                  <a:pt x="902411" y="163602"/>
                  <a:pt x="902868" y="162231"/>
                </a:cubicBezTo>
                <a:cubicBezTo>
                  <a:pt x="905154" y="159487"/>
                  <a:pt x="905383" y="143257"/>
                  <a:pt x="903554" y="113539"/>
                </a:cubicBezTo>
                <a:cubicBezTo>
                  <a:pt x="901725" y="83821"/>
                  <a:pt x="899668" y="67590"/>
                  <a:pt x="897382" y="64847"/>
                </a:cubicBezTo>
                <a:cubicBezTo>
                  <a:pt x="895553" y="62561"/>
                  <a:pt x="892696" y="59018"/>
                  <a:pt x="888809" y="54217"/>
                </a:cubicBezTo>
                <a:cubicBezTo>
                  <a:pt x="884923" y="49416"/>
                  <a:pt x="883437" y="46330"/>
                  <a:pt x="884352" y="44959"/>
                </a:cubicBezTo>
                <a:cubicBezTo>
                  <a:pt x="885266" y="43587"/>
                  <a:pt x="887266" y="42901"/>
                  <a:pt x="890353" y="42901"/>
                </a:cubicBezTo>
                <a:close/>
                <a:moveTo>
                  <a:pt x="2405018" y="18213"/>
                </a:moveTo>
                <a:cubicBezTo>
                  <a:pt x="2406047" y="18213"/>
                  <a:pt x="2407590" y="19356"/>
                  <a:pt x="2409647" y="21642"/>
                </a:cubicBezTo>
                <a:cubicBezTo>
                  <a:pt x="2412390" y="24385"/>
                  <a:pt x="2414676" y="25756"/>
                  <a:pt x="2416505" y="25756"/>
                </a:cubicBezTo>
                <a:cubicBezTo>
                  <a:pt x="2418334" y="25756"/>
                  <a:pt x="2421992" y="27242"/>
                  <a:pt x="2427478" y="30214"/>
                </a:cubicBezTo>
                <a:cubicBezTo>
                  <a:pt x="2432964" y="33186"/>
                  <a:pt x="2436622" y="34672"/>
                  <a:pt x="2438451" y="34672"/>
                </a:cubicBezTo>
                <a:cubicBezTo>
                  <a:pt x="2441194" y="34672"/>
                  <a:pt x="2444280" y="35815"/>
                  <a:pt x="2447709" y="38101"/>
                </a:cubicBezTo>
                <a:cubicBezTo>
                  <a:pt x="2451138" y="40387"/>
                  <a:pt x="2453310" y="42901"/>
                  <a:pt x="2454224" y="45645"/>
                </a:cubicBezTo>
                <a:cubicBezTo>
                  <a:pt x="2455596" y="49302"/>
                  <a:pt x="2457653" y="52503"/>
                  <a:pt x="2460396" y="55246"/>
                </a:cubicBezTo>
                <a:cubicBezTo>
                  <a:pt x="2463139" y="57989"/>
                  <a:pt x="2464511" y="59932"/>
                  <a:pt x="2464511" y="61075"/>
                </a:cubicBezTo>
                <a:cubicBezTo>
                  <a:pt x="2464511" y="62218"/>
                  <a:pt x="2466340" y="64161"/>
                  <a:pt x="2469997" y="66904"/>
                </a:cubicBezTo>
                <a:cubicBezTo>
                  <a:pt x="2475941" y="70562"/>
                  <a:pt x="2477999" y="72848"/>
                  <a:pt x="2476170" y="73762"/>
                </a:cubicBezTo>
                <a:cubicBezTo>
                  <a:pt x="2475255" y="73762"/>
                  <a:pt x="2474112" y="73534"/>
                  <a:pt x="2472741" y="73077"/>
                </a:cubicBezTo>
                <a:cubicBezTo>
                  <a:pt x="2469997" y="72619"/>
                  <a:pt x="2468397" y="72734"/>
                  <a:pt x="2467940" y="73419"/>
                </a:cubicBezTo>
                <a:cubicBezTo>
                  <a:pt x="2467483" y="74105"/>
                  <a:pt x="2467712" y="75363"/>
                  <a:pt x="2468626" y="77191"/>
                </a:cubicBezTo>
                <a:cubicBezTo>
                  <a:pt x="2469540" y="79020"/>
                  <a:pt x="2468969" y="81649"/>
                  <a:pt x="2466911" y="85078"/>
                </a:cubicBezTo>
                <a:cubicBezTo>
                  <a:pt x="2464854" y="88507"/>
                  <a:pt x="2463825" y="97651"/>
                  <a:pt x="2463825" y="112510"/>
                </a:cubicBezTo>
                <a:cubicBezTo>
                  <a:pt x="2463825" y="127369"/>
                  <a:pt x="2464511" y="137313"/>
                  <a:pt x="2465883" y="142342"/>
                </a:cubicBezTo>
                <a:lnTo>
                  <a:pt x="2467254" y="150572"/>
                </a:lnTo>
                <a:lnTo>
                  <a:pt x="2472055" y="145771"/>
                </a:lnTo>
                <a:cubicBezTo>
                  <a:pt x="2475255" y="143028"/>
                  <a:pt x="2481199" y="141885"/>
                  <a:pt x="2489886" y="142342"/>
                </a:cubicBezTo>
                <a:cubicBezTo>
                  <a:pt x="2505430" y="144171"/>
                  <a:pt x="2513203" y="145771"/>
                  <a:pt x="2513203" y="147143"/>
                </a:cubicBezTo>
                <a:cubicBezTo>
                  <a:pt x="2511374" y="147143"/>
                  <a:pt x="2510460" y="147943"/>
                  <a:pt x="2510460" y="149543"/>
                </a:cubicBezTo>
                <a:cubicBezTo>
                  <a:pt x="2510460" y="151143"/>
                  <a:pt x="2511603" y="151486"/>
                  <a:pt x="2513889" y="150572"/>
                </a:cubicBezTo>
                <a:cubicBezTo>
                  <a:pt x="2516175" y="149200"/>
                  <a:pt x="2518575" y="149200"/>
                  <a:pt x="2521090" y="150572"/>
                </a:cubicBezTo>
                <a:cubicBezTo>
                  <a:pt x="2523604" y="151944"/>
                  <a:pt x="2524404" y="153772"/>
                  <a:pt x="2523490" y="156058"/>
                </a:cubicBezTo>
                <a:cubicBezTo>
                  <a:pt x="2522576" y="158344"/>
                  <a:pt x="2522804" y="159487"/>
                  <a:pt x="2524176" y="159487"/>
                </a:cubicBezTo>
                <a:cubicBezTo>
                  <a:pt x="2525547" y="159487"/>
                  <a:pt x="2528062" y="160173"/>
                  <a:pt x="2531720" y="161545"/>
                </a:cubicBezTo>
                <a:cubicBezTo>
                  <a:pt x="2535377" y="162916"/>
                  <a:pt x="2535834" y="164516"/>
                  <a:pt x="2533091" y="166345"/>
                </a:cubicBezTo>
                <a:cubicBezTo>
                  <a:pt x="2531720" y="167717"/>
                  <a:pt x="2531262" y="169546"/>
                  <a:pt x="2531720" y="171832"/>
                </a:cubicBezTo>
                <a:cubicBezTo>
                  <a:pt x="2532177" y="174118"/>
                  <a:pt x="2533549" y="175261"/>
                  <a:pt x="2535834" y="175261"/>
                </a:cubicBezTo>
                <a:cubicBezTo>
                  <a:pt x="2537206" y="175261"/>
                  <a:pt x="2539263" y="176861"/>
                  <a:pt x="2542006" y="180061"/>
                </a:cubicBezTo>
                <a:lnTo>
                  <a:pt x="2546807" y="184862"/>
                </a:lnTo>
                <a:lnTo>
                  <a:pt x="2542006" y="190348"/>
                </a:lnTo>
                <a:cubicBezTo>
                  <a:pt x="2538806" y="194006"/>
                  <a:pt x="2527605" y="200635"/>
                  <a:pt x="2508402" y="210237"/>
                </a:cubicBezTo>
                <a:cubicBezTo>
                  <a:pt x="2503830" y="212980"/>
                  <a:pt x="2497658" y="216409"/>
                  <a:pt x="2489886" y="220524"/>
                </a:cubicBezTo>
                <a:cubicBezTo>
                  <a:pt x="2484857" y="223724"/>
                  <a:pt x="2481771" y="226010"/>
                  <a:pt x="2480627" y="227382"/>
                </a:cubicBezTo>
                <a:cubicBezTo>
                  <a:pt x="2479484" y="228753"/>
                  <a:pt x="2479142" y="230811"/>
                  <a:pt x="2479599" y="233554"/>
                </a:cubicBezTo>
                <a:cubicBezTo>
                  <a:pt x="2480970" y="240412"/>
                  <a:pt x="2482113" y="243841"/>
                  <a:pt x="2483028" y="243841"/>
                </a:cubicBezTo>
                <a:cubicBezTo>
                  <a:pt x="2483942" y="244755"/>
                  <a:pt x="2485542" y="243841"/>
                  <a:pt x="2487828" y="241098"/>
                </a:cubicBezTo>
                <a:lnTo>
                  <a:pt x="2491943" y="235611"/>
                </a:lnTo>
                <a:lnTo>
                  <a:pt x="2498801" y="238354"/>
                </a:lnTo>
                <a:cubicBezTo>
                  <a:pt x="2503373" y="240640"/>
                  <a:pt x="2509545" y="241783"/>
                  <a:pt x="2517318" y="241783"/>
                </a:cubicBezTo>
                <a:cubicBezTo>
                  <a:pt x="2525090" y="241783"/>
                  <a:pt x="2529205" y="242926"/>
                  <a:pt x="2529662" y="245212"/>
                </a:cubicBezTo>
                <a:cubicBezTo>
                  <a:pt x="2530119" y="247498"/>
                  <a:pt x="2532291" y="248298"/>
                  <a:pt x="2536177" y="247613"/>
                </a:cubicBezTo>
                <a:cubicBezTo>
                  <a:pt x="2540064" y="246927"/>
                  <a:pt x="2542578" y="248527"/>
                  <a:pt x="2543721" y="252413"/>
                </a:cubicBezTo>
                <a:cubicBezTo>
                  <a:pt x="2544864" y="256299"/>
                  <a:pt x="2545321" y="258700"/>
                  <a:pt x="2545093" y="259614"/>
                </a:cubicBezTo>
                <a:cubicBezTo>
                  <a:pt x="2544864" y="260529"/>
                  <a:pt x="2546464" y="260986"/>
                  <a:pt x="2549893" y="260986"/>
                </a:cubicBezTo>
                <a:cubicBezTo>
                  <a:pt x="2553322" y="260986"/>
                  <a:pt x="2555037" y="262700"/>
                  <a:pt x="2555037" y="266129"/>
                </a:cubicBezTo>
                <a:cubicBezTo>
                  <a:pt x="2555037" y="269558"/>
                  <a:pt x="2553665" y="271501"/>
                  <a:pt x="2550922" y="271959"/>
                </a:cubicBezTo>
                <a:cubicBezTo>
                  <a:pt x="2548179" y="272873"/>
                  <a:pt x="2547950" y="274016"/>
                  <a:pt x="2550236" y="275388"/>
                </a:cubicBezTo>
                <a:cubicBezTo>
                  <a:pt x="2551151" y="276759"/>
                  <a:pt x="2552294" y="277216"/>
                  <a:pt x="2553665" y="276759"/>
                </a:cubicBezTo>
                <a:cubicBezTo>
                  <a:pt x="2555037" y="276759"/>
                  <a:pt x="2555951" y="277102"/>
                  <a:pt x="2556408" y="277788"/>
                </a:cubicBezTo>
                <a:cubicBezTo>
                  <a:pt x="2556865" y="278474"/>
                  <a:pt x="2557323" y="279502"/>
                  <a:pt x="2557780" y="280874"/>
                </a:cubicBezTo>
                <a:cubicBezTo>
                  <a:pt x="2558237" y="284074"/>
                  <a:pt x="2559152" y="286132"/>
                  <a:pt x="2560523" y="287046"/>
                </a:cubicBezTo>
                <a:cubicBezTo>
                  <a:pt x="2561438" y="287503"/>
                  <a:pt x="2560295" y="288646"/>
                  <a:pt x="2557094" y="290475"/>
                </a:cubicBezTo>
                <a:cubicBezTo>
                  <a:pt x="2556180" y="290932"/>
                  <a:pt x="2555037" y="291618"/>
                  <a:pt x="2553665" y="292533"/>
                </a:cubicBezTo>
                <a:lnTo>
                  <a:pt x="2520061" y="308992"/>
                </a:lnTo>
                <a:cubicBezTo>
                  <a:pt x="2503145" y="316764"/>
                  <a:pt x="2494686" y="321108"/>
                  <a:pt x="2494686" y="322022"/>
                </a:cubicBezTo>
                <a:cubicBezTo>
                  <a:pt x="2494686" y="329337"/>
                  <a:pt x="2498115" y="344882"/>
                  <a:pt x="2504973" y="368656"/>
                </a:cubicBezTo>
                <a:lnTo>
                  <a:pt x="2507717" y="377572"/>
                </a:lnTo>
                <a:lnTo>
                  <a:pt x="2519375" y="363170"/>
                </a:lnTo>
                <a:cubicBezTo>
                  <a:pt x="2527147" y="354483"/>
                  <a:pt x="2532405" y="347054"/>
                  <a:pt x="2535148" y="340881"/>
                </a:cubicBezTo>
                <a:cubicBezTo>
                  <a:pt x="2537892" y="334709"/>
                  <a:pt x="2540520" y="330137"/>
                  <a:pt x="2543035" y="327165"/>
                </a:cubicBezTo>
                <a:cubicBezTo>
                  <a:pt x="2545550" y="324194"/>
                  <a:pt x="2547721" y="323965"/>
                  <a:pt x="2549550" y="326480"/>
                </a:cubicBezTo>
                <a:cubicBezTo>
                  <a:pt x="2551379" y="328994"/>
                  <a:pt x="2552294" y="329337"/>
                  <a:pt x="2552294" y="327508"/>
                </a:cubicBezTo>
                <a:cubicBezTo>
                  <a:pt x="2552294" y="325680"/>
                  <a:pt x="2553437" y="325908"/>
                  <a:pt x="2555722" y="328194"/>
                </a:cubicBezTo>
                <a:cubicBezTo>
                  <a:pt x="2558009" y="330480"/>
                  <a:pt x="2563266" y="333223"/>
                  <a:pt x="2571496" y="336424"/>
                </a:cubicBezTo>
                <a:cubicBezTo>
                  <a:pt x="2586583" y="343739"/>
                  <a:pt x="2594813" y="352197"/>
                  <a:pt x="2596185" y="361798"/>
                </a:cubicBezTo>
                <a:cubicBezTo>
                  <a:pt x="2598013" y="368199"/>
                  <a:pt x="2592070" y="378486"/>
                  <a:pt x="2578354" y="392659"/>
                </a:cubicBezTo>
                <a:cubicBezTo>
                  <a:pt x="2571039" y="399975"/>
                  <a:pt x="2565552" y="405918"/>
                  <a:pt x="2561895" y="410490"/>
                </a:cubicBezTo>
                <a:cubicBezTo>
                  <a:pt x="2558237" y="415062"/>
                  <a:pt x="2553208" y="420777"/>
                  <a:pt x="2546807" y="427635"/>
                </a:cubicBezTo>
                <a:cubicBezTo>
                  <a:pt x="2537663" y="437236"/>
                  <a:pt x="2532748" y="442951"/>
                  <a:pt x="2532063" y="444780"/>
                </a:cubicBezTo>
                <a:cubicBezTo>
                  <a:pt x="2531377" y="446609"/>
                  <a:pt x="2532405" y="451181"/>
                  <a:pt x="2535148" y="458496"/>
                </a:cubicBezTo>
                <a:cubicBezTo>
                  <a:pt x="2548407" y="491872"/>
                  <a:pt x="2561209" y="519075"/>
                  <a:pt x="2573553" y="540106"/>
                </a:cubicBezTo>
                <a:cubicBezTo>
                  <a:pt x="2592756" y="569824"/>
                  <a:pt x="2604643" y="585369"/>
                  <a:pt x="2609215" y="586741"/>
                </a:cubicBezTo>
                <a:cubicBezTo>
                  <a:pt x="2613787" y="588112"/>
                  <a:pt x="2620531" y="586855"/>
                  <a:pt x="2629446" y="582969"/>
                </a:cubicBezTo>
                <a:cubicBezTo>
                  <a:pt x="2638361" y="579083"/>
                  <a:pt x="2646477" y="573711"/>
                  <a:pt x="2653792" y="566853"/>
                </a:cubicBezTo>
                <a:lnTo>
                  <a:pt x="2662707" y="558623"/>
                </a:lnTo>
                <a:lnTo>
                  <a:pt x="2656535" y="566853"/>
                </a:lnTo>
                <a:cubicBezTo>
                  <a:pt x="2650592" y="573253"/>
                  <a:pt x="2649220" y="576682"/>
                  <a:pt x="2652420" y="577140"/>
                </a:cubicBezTo>
                <a:cubicBezTo>
                  <a:pt x="2652878" y="577140"/>
                  <a:pt x="2654021" y="576454"/>
                  <a:pt x="2655849" y="575082"/>
                </a:cubicBezTo>
                <a:cubicBezTo>
                  <a:pt x="2657678" y="574168"/>
                  <a:pt x="2661107" y="570739"/>
                  <a:pt x="2666136" y="564795"/>
                </a:cubicBezTo>
                <a:cubicBezTo>
                  <a:pt x="2671165" y="558852"/>
                  <a:pt x="2674595" y="554280"/>
                  <a:pt x="2676423" y="551079"/>
                </a:cubicBezTo>
                <a:cubicBezTo>
                  <a:pt x="2677338" y="548336"/>
                  <a:pt x="2678023" y="546850"/>
                  <a:pt x="2678481" y="546621"/>
                </a:cubicBezTo>
                <a:cubicBezTo>
                  <a:pt x="2678938" y="546393"/>
                  <a:pt x="2679395" y="547193"/>
                  <a:pt x="2679852" y="549022"/>
                </a:cubicBezTo>
                <a:cubicBezTo>
                  <a:pt x="2681224" y="551765"/>
                  <a:pt x="2679395" y="557937"/>
                  <a:pt x="2674366" y="567538"/>
                </a:cubicBezTo>
                <a:cubicBezTo>
                  <a:pt x="2670708" y="574396"/>
                  <a:pt x="2668765" y="578625"/>
                  <a:pt x="2668537" y="580226"/>
                </a:cubicBezTo>
                <a:cubicBezTo>
                  <a:pt x="2668308" y="581826"/>
                  <a:pt x="2669108" y="583312"/>
                  <a:pt x="2670937" y="584683"/>
                </a:cubicBezTo>
                <a:cubicBezTo>
                  <a:pt x="2672766" y="586512"/>
                  <a:pt x="2672766" y="588227"/>
                  <a:pt x="2670937" y="589827"/>
                </a:cubicBezTo>
                <a:cubicBezTo>
                  <a:pt x="2669108" y="591427"/>
                  <a:pt x="2667737" y="591541"/>
                  <a:pt x="2666822" y="590170"/>
                </a:cubicBezTo>
                <a:lnTo>
                  <a:pt x="2666822" y="590856"/>
                </a:lnTo>
                <a:cubicBezTo>
                  <a:pt x="2667737" y="592684"/>
                  <a:pt x="2667394" y="594627"/>
                  <a:pt x="2665793" y="596685"/>
                </a:cubicBezTo>
                <a:cubicBezTo>
                  <a:pt x="2664193" y="598742"/>
                  <a:pt x="2663850" y="600228"/>
                  <a:pt x="2664765" y="601143"/>
                </a:cubicBezTo>
                <a:cubicBezTo>
                  <a:pt x="2665679" y="602057"/>
                  <a:pt x="2668194" y="600000"/>
                  <a:pt x="2672308" y="594970"/>
                </a:cubicBezTo>
                <a:lnTo>
                  <a:pt x="2678481" y="588112"/>
                </a:lnTo>
                <a:lnTo>
                  <a:pt x="2679166" y="593599"/>
                </a:lnTo>
                <a:cubicBezTo>
                  <a:pt x="2679166" y="597256"/>
                  <a:pt x="2678023" y="600228"/>
                  <a:pt x="2675738" y="602514"/>
                </a:cubicBezTo>
                <a:cubicBezTo>
                  <a:pt x="2673452" y="604800"/>
                  <a:pt x="2671165" y="609944"/>
                  <a:pt x="2668880" y="617945"/>
                </a:cubicBezTo>
                <a:cubicBezTo>
                  <a:pt x="2666594" y="625946"/>
                  <a:pt x="2661564" y="633375"/>
                  <a:pt x="2653792" y="640233"/>
                </a:cubicBezTo>
                <a:cubicBezTo>
                  <a:pt x="2646020" y="647091"/>
                  <a:pt x="2642133" y="652463"/>
                  <a:pt x="2642133" y="656349"/>
                </a:cubicBezTo>
                <a:cubicBezTo>
                  <a:pt x="2642133" y="660236"/>
                  <a:pt x="2641447" y="663093"/>
                  <a:pt x="2640076" y="664922"/>
                </a:cubicBezTo>
                <a:cubicBezTo>
                  <a:pt x="2638704" y="666751"/>
                  <a:pt x="2636304" y="666636"/>
                  <a:pt x="2632875" y="664579"/>
                </a:cubicBezTo>
                <a:cubicBezTo>
                  <a:pt x="2629446" y="662522"/>
                  <a:pt x="2626474" y="661493"/>
                  <a:pt x="2623960" y="661493"/>
                </a:cubicBezTo>
                <a:cubicBezTo>
                  <a:pt x="2621445" y="661493"/>
                  <a:pt x="2619845" y="660807"/>
                  <a:pt x="2619159" y="659436"/>
                </a:cubicBezTo>
                <a:cubicBezTo>
                  <a:pt x="2618473" y="658064"/>
                  <a:pt x="2616759" y="657378"/>
                  <a:pt x="2614015" y="657378"/>
                </a:cubicBezTo>
                <a:cubicBezTo>
                  <a:pt x="2611272" y="657378"/>
                  <a:pt x="2609101" y="656578"/>
                  <a:pt x="2607500" y="654978"/>
                </a:cubicBezTo>
                <a:cubicBezTo>
                  <a:pt x="2605900" y="653378"/>
                  <a:pt x="2603043" y="651663"/>
                  <a:pt x="2598928" y="649834"/>
                </a:cubicBezTo>
                <a:lnTo>
                  <a:pt x="2588641" y="645034"/>
                </a:lnTo>
                <a:cubicBezTo>
                  <a:pt x="2585440" y="643662"/>
                  <a:pt x="2583840" y="642062"/>
                  <a:pt x="2583840" y="640233"/>
                </a:cubicBezTo>
                <a:cubicBezTo>
                  <a:pt x="2583840" y="638404"/>
                  <a:pt x="2583040" y="637033"/>
                  <a:pt x="2581440" y="636118"/>
                </a:cubicBezTo>
                <a:cubicBezTo>
                  <a:pt x="2579840" y="635204"/>
                  <a:pt x="2577782" y="632689"/>
                  <a:pt x="2575268" y="628575"/>
                </a:cubicBezTo>
                <a:cubicBezTo>
                  <a:pt x="2572753" y="624460"/>
                  <a:pt x="2570010" y="621259"/>
                  <a:pt x="2567038" y="618973"/>
                </a:cubicBezTo>
                <a:cubicBezTo>
                  <a:pt x="2564066" y="616687"/>
                  <a:pt x="2562580" y="614630"/>
                  <a:pt x="2562580" y="612801"/>
                </a:cubicBezTo>
                <a:cubicBezTo>
                  <a:pt x="2562580" y="610972"/>
                  <a:pt x="2561438" y="609144"/>
                  <a:pt x="2559152" y="607315"/>
                </a:cubicBezTo>
                <a:cubicBezTo>
                  <a:pt x="2556865" y="605486"/>
                  <a:pt x="2554122" y="601943"/>
                  <a:pt x="2550922" y="596685"/>
                </a:cubicBezTo>
                <a:cubicBezTo>
                  <a:pt x="2547721" y="591427"/>
                  <a:pt x="2544178" y="586855"/>
                  <a:pt x="2540292" y="582969"/>
                </a:cubicBezTo>
                <a:cubicBezTo>
                  <a:pt x="2536406" y="579083"/>
                  <a:pt x="2534463" y="576225"/>
                  <a:pt x="2534463" y="574396"/>
                </a:cubicBezTo>
                <a:cubicBezTo>
                  <a:pt x="2534463" y="572568"/>
                  <a:pt x="2532177" y="567653"/>
                  <a:pt x="2527605" y="559652"/>
                </a:cubicBezTo>
                <a:cubicBezTo>
                  <a:pt x="2523033" y="551651"/>
                  <a:pt x="2520747" y="547422"/>
                  <a:pt x="2520747" y="546964"/>
                </a:cubicBezTo>
                <a:cubicBezTo>
                  <a:pt x="2520747" y="546507"/>
                  <a:pt x="2518689" y="541821"/>
                  <a:pt x="2514574" y="532905"/>
                </a:cubicBezTo>
                <a:cubicBezTo>
                  <a:pt x="2510460" y="523990"/>
                  <a:pt x="2508402" y="519304"/>
                  <a:pt x="2508402" y="518847"/>
                </a:cubicBezTo>
                <a:cubicBezTo>
                  <a:pt x="2508402" y="517018"/>
                  <a:pt x="2506231" y="511074"/>
                  <a:pt x="2501887" y="501016"/>
                </a:cubicBezTo>
                <a:cubicBezTo>
                  <a:pt x="2497544" y="490957"/>
                  <a:pt x="2495144" y="485928"/>
                  <a:pt x="2494686" y="485928"/>
                </a:cubicBezTo>
                <a:cubicBezTo>
                  <a:pt x="2493772" y="485928"/>
                  <a:pt x="2489429" y="489814"/>
                  <a:pt x="2481656" y="497587"/>
                </a:cubicBezTo>
                <a:cubicBezTo>
                  <a:pt x="2471141" y="508102"/>
                  <a:pt x="2458910" y="518161"/>
                  <a:pt x="2444966" y="527762"/>
                </a:cubicBezTo>
                <a:cubicBezTo>
                  <a:pt x="2431021" y="537363"/>
                  <a:pt x="2422449" y="541935"/>
                  <a:pt x="2419248" y="541478"/>
                </a:cubicBezTo>
                <a:cubicBezTo>
                  <a:pt x="2416962" y="541021"/>
                  <a:pt x="2414105" y="541592"/>
                  <a:pt x="2410676" y="543192"/>
                </a:cubicBezTo>
                <a:cubicBezTo>
                  <a:pt x="2407247" y="544793"/>
                  <a:pt x="2404846" y="546507"/>
                  <a:pt x="2403475" y="548336"/>
                </a:cubicBezTo>
                <a:cubicBezTo>
                  <a:pt x="2401189" y="551079"/>
                  <a:pt x="2399589" y="552222"/>
                  <a:pt x="2398674" y="551765"/>
                </a:cubicBezTo>
                <a:cubicBezTo>
                  <a:pt x="2397760" y="551308"/>
                  <a:pt x="2397531" y="549708"/>
                  <a:pt x="2397988" y="546964"/>
                </a:cubicBezTo>
                <a:cubicBezTo>
                  <a:pt x="2397988" y="544678"/>
                  <a:pt x="2397874" y="543307"/>
                  <a:pt x="2397646" y="542850"/>
                </a:cubicBezTo>
                <a:cubicBezTo>
                  <a:pt x="2397417" y="542392"/>
                  <a:pt x="2396846" y="542164"/>
                  <a:pt x="2395931" y="542164"/>
                </a:cubicBezTo>
                <a:cubicBezTo>
                  <a:pt x="2395017" y="542621"/>
                  <a:pt x="2394217" y="542735"/>
                  <a:pt x="2393531" y="542507"/>
                </a:cubicBezTo>
                <a:cubicBezTo>
                  <a:pt x="2392845" y="542278"/>
                  <a:pt x="2392159" y="541478"/>
                  <a:pt x="2391473" y="540106"/>
                </a:cubicBezTo>
                <a:cubicBezTo>
                  <a:pt x="2390788" y="538735"/>
                  <a:pt x="2390331" y="536792"/>
                  <a:pt x="2390102" y="534277"/>
                </a:cubicBezTo>
                <a:cubicBezTo>
                  <a:pt x="2389873" y="531762"/>
                  <a:pt x="2389759" y="528448"/>
                  <a:pt x="2389759" y="524333"/>
                </a:cubicBezTo>
                <a:cubicBezTo>
                  <a:pt x="2389302" y="513817"/>
                  <a:pt x="2390102" y="508102"/>
                  <a:pt x="2392159" y="507188"/>
                </a:cubicBezTo>
                <a:cubicBezTo>
                  <a:pt x="2394217" y="506274"/>
                  <a:pt x="2394902" y="504902"/>
                  <a:pt x="2394217" y="503073"/>
                </a:cubicBezTo>
                <a:cubicBezTo>
                  <a:pt x="2393531" y="501244"/>
                  <a:pt x="2394217" y="499987"/>
                  <a:pt x="2396274" y="499301"/>
                </a:cubicBezTo>
                <a:cubicBezTo>
                  <a:pt x="2398331" y="498615"/>
                  <a:pt x="2399360" y="497358"/>
                  <a:pt x="2399360" y="495529"/>
                </a:cubicBezTo>
                <a:cubicBezTo>
                  <a:pt x="2399360" y="493701"/>
                  <a:pt x="2400617" y="491415"/>
                  <a:pt x="2403132" y="488671"/>
                </a:cubicBezTo>
                <a:cubicBezTo>
                  <a:pt x="2405647" y="485928"/>
                  <a:pt x="2406561" y="483756"/>
                  <a:pt x="2405875" y="482156"/>
                </a:cubicBezTo>
                <a:cubicBezTo>
                  <a:pt x="2405190" y="480556"/>
                  <a:pt x="2407475" y="477470"/>
                  <a:pt x="2412733" y="472898"/>
                </a:cubicBezTo>
                <a:cubicBezTo>
                  <a:pt x="2417991" y="468326"/>
                  <a:pt x="2420963" y="464668"/>
                  <a:pt x="2421649" y="461925"/>
                </a:cubicBezTo>
                <a:cubicBezTo>
                  <a:pt x="2422334" y="459182"/>
                  <a:pt x="2424278" y="457810"/>
                  <a:pt x="2427478" y="457810"/>
                </a:cubicBezTo>
                <a:cubicBezTo>
                  <a:pt x="2430678" y="457810"/>
                  <a:pt x="2434336" y="456096"/>
                  <a:pt x="2438451" y="452667"/>
                </a:cubicBezTo>
                <a:cubicBezTo>
                  <a:pt x="2442565" y="449238"/>
                  <a:pt x="2446680" y="445923"/>
                  <a:pt x="2450795" y="442723"/>
                </a:cubicBezTo>
                <a:cubicBezTo>
                  <a:pt x="2454910" y="439522"/>
                  <a:pt x="2459825" y="434950"/>
                  <a:pt x="2465540" y="429007"/>
                </a:cubicBezTo>
                <a:cubicBezTo>
                  <a:pt x="2471255" y="423063"/>
                  <a:pt x="2473655" y="418377"/>
                  <a:pt x="2472741" y="414948"/>
                </a:cubicBezTo>
                <a:cubicBezTo>
                  <a:pt x="2471826" y="411519"/>
                  <a:pt x="2470455" y="406833"/>
                  <a:pt x="2468626" y="400889"/>
                </a:cubicBezTo>
                <a:cubicBezTo>
                  <a:pt x="2463597" y="379401"/>
                  <a:pt x="2459482" y="364542"/>
                  <a:pt x="2456281" y="356312"/>
                </a:cubicBezTo>
                <a:cubicBezTo>
                  <a:pt x="2453538" y="348082"/>
                  <a:pt x="2452052" y="343968"/>
                  <a:pt x="2451824" y="343968"/>
                </a:cubicBezTo>
                <a:cubicBezTo>
                  <a:pt x="2451595" y="343968"/>
                  <a:pt x="2447938" y="345453"/>
                  <a:pt x="2440851" y="348425"/>
                </a:cubicBezTo>
                <a:cubicBezTo>
                  <a:pt x="2433765" y="351397"/>
                  <a:pt x="2423820" y="352197"/>
                  <a:pt x="2411019" y="350826"/>
                </a:cubicBezTo>
                <a:cubicBezTo>
                  <a:pt x="2405989" y="350368"/>
                  <a:pt x="2401760" y="349683"/>
                  <a:pt x="2398331" y="348768"/>
                </a:cubicBezTo>
                <a:cubicBezTo>
                  <a:pt x="2394902" y="347854"/>
                  <a:pt x="2392273" y="347168"/>
                  <a:pt x="2390445" y="346711"/>
                </a:cubicBezTo>
                <a:cubicBezTo>
                  <a:pt x="2388616" y="346254"/>
                  <a:pt x="2387359" y="345568"/>
                  <a:pt x="2386673" y="344653"/>
                </a:cubicBezTo>
                <a:cubicBezTo>
                  <a:pt x="2385987" y="343739"/>
                  <a:pt x="2385873" y="342825"/>
                  <a:pt x="2386330" y="341910"/>
                </a:cubicBezTo>
                <a:cubicBezTo>
                  <a:pt x="2386787" y="340996"/>
                  <a:pt x="2386673" y="340196"/>
                  <a:pt x="2385987" y="339510"/>
                </a:cubicBezTo>
                <a:cubicBezTo>
                  <a:pt x="2385301" y="338824"/>
                  <a:pt x="2384044" y="338481"/>
                  <a:pt x="2382215" y="338481"/>
                </a:cubicBezTo>
                <a:cubicBezTo>
                  <a:pt x="2378557" y="338481"/>
                  <a:pt x="2373757" y="337224"/>
                  <a:pt x="2367813" y="334709"/>
                </a:cubicBezTo>
                <a:cubicBezTo>
                  <a:pt x="2361870" y="332195"/>
                  <a:pt x="2358898" y="330252"/>
                  <a:pt x="2358898" y="328880"/>
                </a:cubicBezTo>
                <a:cubicBezTo>
                  <a:pt x="2358898" y="327508"/>
                  <a:pt x="2360041" y="326594"/>
                  <a:pt x="2362327" y="326137"/>
                </a:cubicBezTo>
                <a:lnTo>
                  <a:pt x="2362327" y="324765"/>
                </a:lnTo>
                <a:cubicBezTo>
                  <a:pt x="2357755" y="324765"/>
                  <a:pt x="2355012" y="322936"/>
                  <a:pt x="2354097" y="319279"/>
                </a:cubicBezTo>
                <a:cubicBezTo>
                  <a:pt x="2353183" y="316536"/>
                  <a:pt x="2354555" y="315164"/>
                  <a:pt x="2358212" y="315164"/>
                </a:cubicBezTo>
                <a:cubicBezTo>
                  <a:pt x="2360041" y="315164"/>
                  <a:pt x="2366785" y="312306"/>
                  <a:pt x="2378443" y="306591"/>
                </a:cubicBezTo>
                <a:cubicBezTo>
                  <a:pt x="2390102" y="300876"/>
                  <a:pt x="2398903" y="296190"/>
                  <a:pt x="2404846" y="292533"/>
                </a:cubicBezTo>
                <a:cubicBezTo>
                  <a:pt x="2408961" y="289789"/>
                  <a:pt x="2411362" y="288761"/>
                  <a:pt x="2412048" y="289446"/>
                </a:cubicBezTo>
                <a:cubicBezTo>
                  <a:pt x="2412733" y="290132"/>
                  <a:pt x="2414676" y="288875"/>
                  <a:pt x="2417877" y="285675"/>
                </a:cubicBezTo>
                <a:cubicBezTo>
                  <a:pt x="2421077" y="282474"/>
                  <a:pt x="2423935" y="280874"/>
                  <a:pt x="2426449" y="280874"/>
                </a:cubicBezTo>
                <a:cubicBezTo>
                  <a:pt x="2428964" y="280874"/>
                  <a:pt x="2431136" y="279502"/>
                  <a:pt x="2432964" y="276759"/>
                </a:cubicBezTo>
                <a:cubicBezTo>
                  <a:pt x="2434793" y="274016"/>
                  <a:pt x="2436165" y="273330"/>
                  <a:pt x="2437079" y="274702"/>
                </a:cubicBezTo>
                <a:cubicBezTo>
                  <a:pt x="2438908" y="277902"/>
                  <a:pt x="2439822" y="277674"/>
                  <a:pt x="2439822" y="274016"/>
                </a:cubicBezTo>
                <a:cubicBezTo>
                  <a:pt x="2439822" y="272187"/>
                  <a:pt x="2439137" y="268301"/>
                  <a:pt x="2437765" y="262357"/>
                </a:cubicBezTo>
                <a:cubicBezTo>
                  <a:pt x="2435936" y="252756"/>
                  <a:pt x="2434679" y="247841"/>
                  <a:pt x="2433993" y="247613"/>
                </a:cubicBezTo>
                <a:cubicBezTo>
                  <a:pt x="2433307" y="247384"/>
                  <a:pt x="2431021" y="248070"/>
                  <a:pt x="2427135" y="249670"/>
                </a:cubicBezTo>
                <a:cubicBezTo>
                  <a:pt x="2423249" y="251270"/>
                  <a:pt x="2417191" y="250699"/>
                  <a:pt x="2408961" y="247956"/>
                </a:cubicBezTo>
                <a:cubicBezTo>
                  <a:pt x="2389759" y="242926"/>
                  <a:pt x="2378329" y="238126"/>
                  <a:pt x="2374671" y="233554"/>
                </a:cubicBezTo>
                <a:cubicBezTo>
                  <a:pt x="2371471" y="230811"/>
                  <a:pt x="2368728" y="229439"/>
                  <a:pt x="2366442" y="229439"/>
                </a:cubicBezTo>
                <a:cubicBezTo>
                  <a:pt x="2364156" y="229439"/>
                  <a:pt x="2362441" y="228639"/>
                  <a:pt x="2361298" y="227039"/>
                </a:cubicBezTo>
                <a:cubicBezTo>
                  <a:pt x="2360155" y="225438"/>
                  <a:pt x="2358669" y="223495"/>
                  <a:pt x="2356840" y="221209"/>
                </a:cubicBezTo>
                <a:cubicBezTo>
                  <a:pt x="2353640" y="218923"/>
                  <a:pt x="2350897" y="220295"/>
                  <a:pt x="2348611" y="225324"/>
                </a:cubicBezTo>
                <a:cubicBezTo>
                  <a:pt x="2347696" y="228067"/>
                  <a:pt x="2346096" y="233325"/>
                  <a:pt x="2343810" y="241098"/>
                </a:cubicBezTo>
                <a:cubicBezTo>
                  <a:pt x="2340153" y="252070"/>
                  <a:pt x="2339238" y="258128"/>
                  <a:pt x="2341067" y="259271"/>
                </a:cubicBezTo>
                <a:cubicBezTo>
                  <a:pt x="2342896" y="260414"/>
                  <a:pt x="2341753" y="261672"/>
                  <a:pt x="2337638" y="263043"/>
                </a:cubicBezTo>
                <a:cubicBezTo>
                  <a:pt x="2333523" y="264415"/>
                  <a:pt x="2331466" y="265901"/>
                  <a:pt x="2331466" y="267501"/>
                </a:cubicBezTo>
                <a:cubicBezTo>
                  <a:pt x="2331466" y="269101"/>
                  <a:pt x="2330437" y="271273"/>
                  <a:pt x="2328380" y="274016"/>
                </a:cubicBezTo>
                <a:cubicBezTo>
                  <a:pt x="2326323" y="276759"/>
                  <a:pt x="2324379" y="276988"/>
                  <a:pt x="2322551" y="274702"/>
                </a:cubicBezTo>
                <a:cubicBezTo>
                  <a:pt x="2319807" y="271044"/>
                  <a:pt x="2314321" y="271044"/>
                  <a:pt x="2306091" y="274702"/>
                </a:cubicBezTo>
                <a:cubicBezTo>
                  <a:pt x="2301062" y="277445"/>
                  <a:pt x="2298205" y="279617"/>
                  <a:pt x="2297519" y="281217"/>
                </a:cubicBezTo>
                <a:cubicBezTo>
                  <a:pt x="2296833" y="282817"/>
                  <a:pt x="2298090" y="285675"/>
                  <a:pt x="2301291" y="289789"/>
                </a:cubicBezTo>
                <a:cubicBezTo>
                  <a:pt x="2304034" y="292990"/>
                  <a:pt x="2305405" y="296190"/>
                  <a:pt x="2305405" y="299391"/>
                </a:cubicBezTo>
                <a:cubicBezTo>
                  <a:pt x="2305405" y="302591"/>
                  <a:pt x="2306091" y="305106"/>
                  <a:pt x="2307463" y="306934"/>
                </a:cubicBezTo>
                <a:cubicBezTo>
                  <a:pt x="2308835" y="308763"/>
                  <a:pt x="2308606" y="310706"/>
                  <a:pt x="2306777" y="312764"/>
                </a:cubicBezTo>
                <a:cubicBezTo>
                  <a:pt x="2304948" y="314821"/>
                  <a:pt x="2303805" y="317450"/>
                  <a:pt x="2303348" y="320650"/>
                </a:cubicBezTo>
                <a:cubicBezTo>
                  <a:pt x="2301977" y="322936"/>
                  <a:pt x="2301748" y="324194"/>
                  <a:pt x="2302662" y="324422"/>
                </a:cubicBezTo>
                <a:cubicBezTo>
                  <a:pt x="2303577" y="324651"/>
                  <a:pt x="2306091" y="324537"/>
                  <a:pt x="2310206" y="324079"/>
                </a:cubicBezTo>
                <a:lnTo>
                  <a:pt x="2327351" y="321336"/>
                </a:lnTo>
                <a:lnTo>
                  <a:pt x="2336267" y="320650"/>
                </a:lnTo>
                <a:lnTo>
                  <a:pt x="2347925" y="332995"/>
                </a:lnTo>
                <a:cubicBezTo>
                  <a:pt x="2353412" y="339396"/>
                  <a:pt x="2357526" y="345453"/>
                  <a:pt x="2360270" y="351168"/>
                </a:cubicBezTo>
                <a:cubicBezTo>
                  <a:pt x="2363013" y="356883"/>
                  <a:pt x="2363698" y="360655"/>
                  <a:pt x="2362327" y="362484"/>
                </a:cubicBezTo>
                <a:cubicBezTo>
                  <a:pt x="2360498" y="363856"/>
                  <a:pt x="2351468" y="367170"/>
                  <a:pt x="2335238" y="372428"/>
                </a:cubicBezTo>
                <a:cubicBezTo>
                  <a:pt x="2319007" y="377686"/>
                  <a:pt x="2309292" y="380315"/>
                  <a:pt x="2306091" y="380315"/>
                </a:cubicBezTo>
                <a:cubicBezTo>
                  <a:pt x="2302891" y="380315"/>
                  <a:pt x="2301062" y="381115"/>
                  <a:pt x="2300605" y="382715"/>
                </a:cubicBezTo>
                <a:cubicBezTo>
                  <a:pt x="2300148" y="384315"/>
                  <a:pt x="2299690" y="392888"/>
                  <a:pt x="2299233" y="408433"/>
                </a:cubicBezTo>
                <a:lnTo>
                  <a:pt x="2297862" y="431064"/>
                </a:lnTo>
                <a:lnTo>
                  <a:pt x="2315007" y="431064"/>
                </a:lnTo>
                <a:cubicBezTo>
                  <a:pt x="2322779" y="430607"/>
                  <a:pt x="2327923" y="430607"/>
                  <a:pt x="2330437" y="431064"/>
                </a:cubicBezTo>
                <a:cubicBezTo>
                  <a:pt x="2332952" y="431521"/>
                  <a:pt x="2335352" y="432893"/>
                  <a:pt x="2337638" y="435179"/>
                </a:cubicBezTo>
                <a:cubicBezTo>
                  <a:pt x="2341296" y="438837"/>
                  <a:pt x="2343696" y="440665"/>
                  <a:pt x="2344839" y="440665"/>
                </a:cubicBezTo>
                <a:cubicBezTo>
                  <a:pt x="2345982" y="440665"/>
                  <a:pt x="2347125" y="442608"/>
                  <a:pt x="2348268" y="446495"/>
                </a:cubicBezTo>
                <a:cubicBezTo>
                  <a:pt x="2349411" y="450381"/>
                  <a:pt x="2351468" y="453010"/>
                  <a:pt x="2354440" y="454381"/>
                </a:cubicBezTo>
                <a:cubicBezTo>
                  <a:pt x="2357412" y="455753"/>
                  <a:pt x="2358555" y="458153"/>
                  <a:pt x="2357869" y="461582"/>
                </a:cubicBezTo>
                <a:cubicBezTo>
                  <a:pt x="2357183" y="465011"/>
                  <a:pt x="2357526" y="468555"/>
                  <a:pt x="2358898" y="472212"/>
                </a:cubicBezTo>
                <a:cubicBezTo>
                  <a:pt x="2360727" y="475870"/>
                  <a:pt x="2361070" y="478156"/>
                  <a:pt x="2359927" y="479070"/>
                </a:cubicBezTo>
                <a:cubicBezTo>
                  <a:pt x="2358784" y="479985"/>
                  <a:pt x="2355697" y="480442"/>
                  <a:pt x="2350668" y="480442"/>
                </a:cubicBezTo>
                <a:cubicBezTo>
                  <a:pt x="2344725" y="479985"/>
                  <a:pt x="2338781" y="481013"/>
                  <a:pt x="2332838" y="483528"/>
                </a:cubicBezTo>
                <a:cubicBezTo>
                  <a:pt x="2326894" y="486042"/>
                  <a:pt x="2314092" y="491872"/>
                  <a:pt x="2294433" y="501016"/>
                </a:cubicBezTo>
                <a:cubicBezTo>
                  <a:pt x="2272030" y="511989"/>
                  <a:pt x="2253856" y="520561"/>
                  <a:pt x="2239912" y="526733"/>
                </a:cubicBezTo>
                <a:cubicBezTo>
                  <a:pt x="2225967" y="532905"/>
                  <a:pt x="2213280" y="539192"/>
                  <a:pt x="2201850" y="545593"/>
                </a:cubicBezTo>
                <a:cubicBezTo>
                  <a:pt x="2190420" y="551994"/>
                  <a:pt x="2182076" y="556451"/>
                  <a:pt x="2176818" y="558966"/>
                </a:cubicBezTo>
                <a:cubicBezTo>
                  <a:pt x="2171560" y="561480"/>
                  <a:pt x="2167103" y="564567"/>
                  <a:pt x="2163445" y="568224"/>
                </a:cubicBezTo>
                <a:cubicBezTo>
                  <a:pt x="2156587" y="574625"/>
                  <a:pt x="2151786" y="575997"/>
                  <a:pt x="2149043" y="572339"/>
                </a:cubicBezTo>
                <a:cubicBezTo>
                  <a:pt x="2148129" y="570510"/>
                  <a:pt x="2144014" y="569367"/>
                  <a:pt x="2136699" y="568910"/>
                </a:cubicBezTo>
                <a:cubicBezTo>
                  <a:pt x="2121611" y="567081"/>
                  <a:pt x="2114067" y="563881"/>
                  <a:pt x="2114067" y="559309"/>
                </a:cubicBezTo>
                <a:cubicBezTo>
                  <a:pt x="2114067" y="557023"/>
                  <a:pt x="2112696" y="555880"/>
                  <a:pt x="2109953" y="555880"/>
                </a:cubicBezTo>
                <a:cubicBezTo>
                  <a:pt x="2107209" y="555880"/>
                  <a:pt x="2104580" y="554508"/>
                  <a:pt x="2102066" y="551765"/>
                </a:cubicBezTo>
                <a:cubicBezTo>
                  <a:pt x="2099551" y="549022"/>
                  <a:pt x="2097722" y="547650"/>
                  <a:pt x="2096579" y="547650"/>
                </a:cubicBezTo>
                <a:cubicBezTo>
                  <a:pt x="2095436" y="547650"/>
                  <a:pt x="2093951" y="545593"/>
                  <a:pt x="2092122" y="541478"/>
                </a:cubicBezTo>
                <a:cubicBezTo>
                  <a:pt x="2090293" y="537363"/>
                  <a:pt x="2090064" y="532563"/>
                  <a:pt x="2091436" y="527076"/>
                </a:cubicBezTo>
                <a:cubicBezTo>
                  <a:pt x="2092808" y="522961"/>
                  <a:pt x="2093951" y="520561"/>
                  <a:pt x="2094865" y="519875"/>
                </a:cubicBezTo>
                <a:cubicBezTo>
                  <a:pt x="2095779" y="519189"/>
                  <a:pt x="2098980" y="518847"/>
                  <a:pt x="2104466" y="518847"/>
                </a:cubicBezTo>
                <a:cubicBezTo>
                  <a:pt x="2111324" y="517932"/>
                  <a:pt x="2127555" y="511303"/>
                  <a:pt x="2153158" y="498958"/>
                </a:cubicBezTo>
                <a:cubicBezTo>
                  <a:pt x="2178304" y="486614"/>
                  <a:pt x="2190877" y="479527"/>
                  <a:pt x="2190877" y="477699"/>
                </a:cubicBezTo>
                <a:cubicBezTo>
                  <a:pt x="2191791" y="476784"/>
                  <a:pt x="2190763" y="476327"/>
                  <a:pt x="2187791" y="476327"/>
                </a:cubicBezTo>
                <a:cubicBezTo>
                  <a:pt x="2184819" y="476327"/>
                  <a:pt x="2183676" y="474841"/>
                  <a:pt x="2184362" y="471869"/>
                </a:cubicBezTo>
                <a:cubicBezTo>
                  <a:pt x="2185048" y="468897"/>
                  <a:pt x="2184705" y="466497"/>
                  <a:pt x="2183333" y="464668"/>
                </a:cubicBezTo>
                <a:cubicBezTo>
                  <a:pt x="2179218" y="459639"/>
                  <a:pt x="2179676" y="451867"/>
                  <a:pt x="2184705" y="441351"/>
                </a:cubicBezTo>
                <a:cubicBezTo>
                  <a:pt x="2186991" y="436779"/>
                  <a:pt x="2188362" y="421463"/>
                  <a:pt x="2188820" y="395403"/>
                </a:cubicBezTo>
                <a:cubicBezTo>
                  <a:pt x="2188820" y="377115"/>
                  <a:pt x="2188705" y="365913"/>
                  <a:pt x="2188477" y="361798"/>
                </a:cubicBezTo>
                <a:cubicBezTo>
                  <a:pt x="2188248" y="357684"/>
                  <a:pt x="2186991" y="354255"/>
                  <a:pt x="2184705" y="351511"/>
                </a:cubicBezTo>
                <a:cubicBezTo>
                  <a:pt x="2181962" y="347854"/>
                  <a:pt x="2181276" y="344425"/>
                  <a:pt x="2182647" y="341224"/>
                </a:cubicBezTo>
                <a:cubicBezTo>
                  <a:pt x="2183562" y="337110"/>
                  <a:pt x="2185848" y="336195"/>
                  <a:pt x="2189505" y="338481"/>
                </a:cubicBezTo>
                <a:cubicBezTo>
                  <a:pt x="2191791" y="339853"/>
                  <a:pt x="2193506" y="339967"/>
                  <a:pt x="2194649" y="338824"/>
                </a:cubicBezTo>
                <a:cubicBezTo>
                  <a:pt x="2195792" y="337681"/>
                  <a:pt x="2200135" y="338024"/>
                  <a:pt x="2207679" y="339853"/>
                </a:cubicBezTo>
                <a:cubicBezTo>
                  <a:pt x="2215223" y="341682"/>
                  <a:pt x="2219909" y="343739"/>
                  <a:pt x="2221738" y="346025"/>
                </a:cubicBezTo>
                <a:cubicBezTo>
                  <a:pt x="2224481" y="347854"/>
                  <a:pt x="2225853" y="349683"/>
                  <a:pt x="2225853" y="351511"/>
                </a:cubicBezTo>
                <a:cubicBezTo>
                  <a:pt x="2225853" y="353340"/>
                  <a:pt x="2226424" y="354255"/>
                  <a:pt x="2227567" y="354255"/>
                </a:cubicBezTo>
                <a:cubicBezTo>
                  <a:pt x="2228710" y="354255"/>
                  <a:pt x="2228939" y="356883"/>
                  <a:pt x="2228253" y="362141"/>
                </a:cubicBezTo>
                <a:cubicBezTo>
                  <a:pt x="2227567" y="367399"/>
                  <a:pt x="2228253" y="370028"/>
                  <a:pt x="2230310" y="370028"/>
                </a:cubicBezTo>
                <a:cubicBezTo>
                  <a:pt x="2232368" y="370028"/>
                  <a:pt x="2233282" y="384658"/>
                  <a:pt x="2233053" y="413919"/>
                </a:cubicBezTo>
                <a:cubicBezTo>
                  <a:pt x="2232825" y="443180"/>
                  <a:pt x="2233168" y="457810"/>
                  <a:pt x="2234082" y="457810"/>
                </a:cubicBezTo>
                <a:cubicBezTo>
                  <a:pt x="2234997" y="457810"/>
                  <a:pt x="2238654" y="456439"/>
                  <a:pt x="2245055" y="453696"/>
                </a:cubicBezTo>
                <a:cubicBezTo>
                  <a:pt x="2247798" y="452781"/>
                  <a:pt x="2249741" y="451752"/>
                  <a:pt x="2250884" y="450609"/>
                </a:cubicBezTo>
                <a:cubicBezTo>
                  <a:pt x="2252027" y="449466"/>
                  <a:pt x="2252370" y="448438"/>
                  <a:pt x="2251913" y="447523"/>
                </a:cubicBezTo>
                <a:cubicBezTo>
                  <a:pt x="2250084" y="444780"/>
                  <a:pt x="2249056" y="435522"/>
                  <a:pt x="2248827" y="419748"/>
                </a:cubicBezTo>
                <a:cubicBezTo>
                  <a:pt x="2248598" y="403975"/>
                  <a:pt x="2249398" y="388316"/>
                  <a:pt x="2251227" y="372771"/>
                </a:cubicBezTo>
                <a:cubicBezTo>
                  <a:pt x="2252599" y="357684"/>
                  <a:pt x="2253285" y="342367"/>
                  <a:pt x="2253285" y="326823"/>
                </a:cubicBezTo>
                <a:cubicBezTo>
                  <a:pt x="2253285" y="316764"/>
                  <a:pt x="2253171" y="310592"/>
                  <a:pt x="2252942" y="308306"/>
                </a:cubicBezTo>
                <a:cubicBezTo>
                  <a:pt x="2252713" y="306020"/>
                  <a:pt x="2251913" y="304877"/>
                  <a:pt x="2250542" y="304877"/>
                </a:cubicBezTo>
                <a:cubicBezTo>
                  <a:pt x="2244141" y="304877"/>
                  <a:pt x="2240940" y="309449"/>
                  <a:pt x="2240940" y="318593"/>
                </a:cubicBezTo>
                <a:lnTo>
                  <a:pt x="2240940" y="328194"/>
                </a:lnTo>
                <a:lnTo>
                  <a:pt x="2227224" y="317221"/>
                </a:lnTo>
                <a:cubicBezTo>
                  <a:pt x="2218538" y="309906"/>
                  <a:pt x="2213508" y="306249"/>
                  <a:pt x="2212137" y="306249"/>
                </a:cubicBezTo>
                <a:cubicBezTo>
                  <a:pt x="2210765" y="306249"/>
                  <a:pt x="2209851" y="304991"/>
                  <a:pt x="2209394" y="302477"/>
                </a:cubicBezTo>
                <a:cubicBezTo>
                  <a:pt x="2208936" y="299962"/>
                  <a:pt x="2207336" y="298476"/>
                  <a:pt x="2204593" y="298019"/>
                </a:cubicBezTo>
                <a:cubicBezTo>
                  <a:pt x="2198649" y="295733"/>
                  <a:pt x="2194763" y="290932"/>
                  <a:pt x="2192934" y="283617"/>
                </a:cubicBezTo>
                <a:cubicBezTo>
                  <a:pt x="2191563" y="281331"/>
                  <a:pt x="2189620" y="279045"/>
                  <a:pt x="2187105" y="276759"/>
                </a:cubicBezTo>
                <a:cubicBezTo>
                  <a:pt x="2184590" y="274473"/>
                  <a:pt x="2184019" y="271501"/>
                  <a:pt x="2185391" y="267844"/>
                </a:cubicBezTo>
                <a:cubicBezTo>
                  <a:pt x="2187677" y="261900"/>
                  <a:pt x="2186991" y="232639"/>
                  <a:pt x="2183333" y="180061"/>
                </a:cubicBezTo>
                <a:cubicBezTo>
                  <a:pt x="2181047" y="157659"/>
                  <a:pt x="2176361" y="143028"/>
                  <a:pt x="2169274" y="136170"/>
                </a:cubicBezTo>
                <a:cubicBezTo>
                  <a:pt x="2162188" y="129312"/>
                  <a:pt x="2161845" y="125655"/>
                  <a:pt x="2168246" y="125197"/>
                </a:cubicBezTo>
                <a:cubicBezTo>
                  <a:pt x="2171446" y="125197"/>
                  <a:pt x="2174075" y="125083"/>
                  <a:pt x="2176132" y="124854"/>
                </a:cubicBezTo>
                <a:cubicBezTo>
                  <a:pt x="2178190" y="124626"/>
                  <a:pt x="2184705" y="126340"/>
                  <a:pt x="2195678" y="129998"/>
                </a:cubicBezTo>
                <a:cubicBezTo>
                  <a:pt x="2206650" y="133656"/>
                  <a:pt x="2213051" y="136170"/>
                  <a:pt x="2214880" y="137542"/>
                </a:cubicBezTo>
                <a:cubicBezTo>
                  <a:pt x="2218538" y="140285"/>
                  <a:pt x="2233396" y="135484"/>
                  <a:pt x="2259457" y="123140"/>
                </a:cubicBezTo>
                <a:cubicBezTo>
                  <a:pt x="2268144" y="119025"/>
                  <a:pt x="2277745" y="115025"/>
                  <a:pt x="2288261" y="111138"/>
                </a:cubicBezTo>
                <a:cubicBezTo>
                  <a:pt x="2298776" y="107252"/>
                  <a:pt x="2304377" y="104738"/>
                  <a:pt x="2305063" y="103595"/>
                </a:cubicBezTo>
                <a:cubicBezTo>
                  <a:pt x="2305748" y="102452"/>
                  <a:pt x="2309978" y="101423"/>
                  <a:pt x="2317750" y="100509"/>
                </a:cubicBezTo>
                <a:cubicBezTo>
                  <a:pt x="2325522" y="99594"/>
                  <a:pt x="2332152" y="100737"/>
                  <a:pt x="2337638" y="103938"/>
                </a:cubicBezTo>
                <a:cubicBezTo>
                  <a:pt x="2343124" y="105766"/>
                  <a:pt x="2349525" y="110796"/>
                  <a:pt x="2356840" y="119025"/>
                </a:cubicBezTo>
                <a:cubicBezTo>
                  <a:pt x="2364156" y="127255"/>
                  <a:pt x="2367813" y="132970"/>
                  <a:pt x="2367813" y="136170"/>
                </a:cubicBezTo>
                <a:cubicBezTo>
                  <a:pt x="2367813" y="140285"/>
                  <a:pt x="2364841" y="156058"/>
                  <a:pt x="2358898" y="183490"/>
                </a:cubicBezTo>
                <a:cubicBezTo>
                  <a:pt x="2357069" y="194463"/>
                  <a:pt x="2356612" y="200178"/>
                  <a:pt x="2357526" y="200635"/>
                </a:cubicBezTo>
                <a:cubicBezTo>
                  <a:pt x="2358441" y="201093"/>
                  <a:pt x="2364841" y="199264"/>
                  <a:pt x="2376729" y="195149"/>
                </a:cubicBezTo>
                <a:cubicBezTo>
                  <a:pt x="2388616" y="191034"/>
                  <a:pt x="2396160" y="187834"/>
                  <a:pt x="2399360" y="185548"/>
                </a:cubicBezTo>
                <a:cubicBezTo>
                  <a:pt x="2403018" y="182347"/>
                  <a:pt x="2405532" y="180747"/>
                  <a:pt x="2406904" y="180747"/>
                </a:cubicBezTo>
                <a:cubicBezTo>
                  <a:pt x="2408276" y="180747"/>
                  <a:pt x="2412162" y="179604"/>
                  <a:pt x="2418563" y="177318"/>
                </a:cubicBezTo>
                <a:cubicBezTo>
                  <a:pt x="2421306" y="175489"/>
                  <a:pt x="2423249" y="173889"/>
                  <a:pt x="2424392" y="172518"/>
                </a:cubicBezTo>
                <a:cubicBezTo>
                  <a:pt x="2425535" y="171146"/>
                  <a:pt x="2426106" y="170232"/>
                  <a:pt x="2426106" y="169774"/>
                </a:cubicBezTo>
                <a:cubicBezTo>
                  <a:pt x="2425192" y="167488"/>
                  <a:pt x="2422449" y="152286"/>
                  <a:pt x="2417877" y="124169"/>
                </a:cubicBezTo>
                <a:cubicBezTo>
                  <a:pt x="2413305" y="96051"/>
                  <a:pt x="2410333" y="76048"/>
                  <a:pt x="2408961" y="64161"/>
                </a:cubicBezTo>
                <a:cubicBezTo>
                  <a:pt x="2407133" y="48159"/>
                  <a:pt x="2404161" y="37186"/>
                  <a:pt x="2400046" y="31243"/>
                </a:cubicBezTo>
                <a:cubicBezTo>
                  <a:pt x="2398674" y="28500"/>
                  <a:pt x="2398903" y="26899"/>
                  <a:pt x="2400732" y="26442"/>
                </a:cubicBezTo>
                <a:cubicBezTo>
                  <a:pt x="2402561" y="25985"/>
                  <a:pt x="2403475" y="24385"/>
                  <a:pt x="2403475" y="21642"/>
                </a:cubicBezTo>
                <a:cubicBezTo>
                  <a:pt x="2403475" y="19356"/>
                  <a:pt x="2403989" y="18213"/>
                  <a:pt x="2405018" y="18213"/>
                </a:cubicBezTo>
                <a:close/>
                <a:moveTo>
                  <a:pt x="158223" y="39"/>
                </a:moveTo>
                <a:cubicBezTo>
                  <a:pt x="161309" y="267"/>
                  <a:pt x="165024" y="1525"/>
                  <a:pt x="169367" y="3811"/>
                </a:cubicBezTo>
                <a:cubicBezTo>
                  <a:pt x="172567" y="5182"/>
                  <a:pt x="175768" y="6097"/>
                  <a:pt x="178968" y="6554"/>
                </a:cubicBezTo>
                <a:cubicBezTo>
                  <a:pt x="189484" y="8840"/>
                  <a:pt x="195885" y="10897"/>
                  <a:pt x="198171" y="12726"/>
                </a:cubicBezTo>
                <a:cubicBezTo>
                  <a:pt x="200457" y="15012"/>
                  <a:pt x="204914" y="17641"/>
                  <a:pt x="211544" y="20613"/>
                </a:cubicBezTo>
                <a:cubicBezTo>
                  <a:pt x="218173" y="23585"/>
                  <a:pt x="221945" y="26556"/>
                  <a:pt x="222859" y="29528"/>
                </a:cubicBezTo>
                <a:cubicBezTo>
                  <a:pt x="223774" y="32500"/>
                  <a:pt x="227431" y="37186"/>
                  <a:pt x="233832" y="43587"/>
                </a:cubicBezTo>
                <a:cubicBezTo>
                  <a:pt x="240233" y="49988"/>
                  <a:pt x="243205" y="54789"/>
                  <a:pt x="242748" y="57989"/>
                </a:cubicBezTo>
                <a:cubicBezTo>
                  <a:pt x="243205" y="59818"/>
                  <a:pt x="243662" y="60732"/>
                  <a:pt x="244119" y="60732"/>
                </a:cubicBezTo>
                <a:cubicBezTo>
                  <a:pt x="245491" y="60275"/>
                  <a:pt x="246177" y="60961"/>
                  <a:pt x="246177" y="62790"/>
                </a:cubicBezTo>
                <a:cubicBezTo>
                  <a:pt x="246177" y="64618"/>
                  <a:pt x="244805" y="67933"/>
                  <a:pt x="242062" y="72734"/>
                </a:cubicBezTo>
                <a:cubicBezTo>
                  <a:pt x="239319" y="77534"/>
                  <a:pt x="237376" y="79935"/>
                  <a:pt x="236233" y="79935"/>
                </a:cubicBezTo>
                <a:cubicBezTo>
                  <a:pt x="235090" y="79935"/>
                  <a:pt x="234518" y="81992"/>
                  <a:pt x="234518" y="86107"/>
                </a:cubicBezTo>
                <a:cubicBezTo>
                  <a:pt x="234518" y="89307"/>
                  <a:pt x="235547" y="91365"/>
                  <a:pt x="237604" y="92279"/>
                </a:cubicBezTo>
                <a:cubicBezTo>
                  <a:pt x="239662" y="93193"/>
                  <a:pt x="246634" y="94108"/>
                  <a:pt x="258521" y="95022"/>
                </a:cubicBezTo>
                <a:cubicBezTo>
                  <a:pt x="271323" y="95937"/>
                  <a:pt x="280009" y="97537"/>
                  <a:pt x="284581" y="99823"/>
                </a:cubicBezTo>
                <a:cubicBezTo>
                  <a:pt x="286410" y="101194"/>
                  <a:pt x="288811" y="100051"/>
                  <a:pt x="291782" y="96394"/>
                </a:cubicBezTo>
                <a:cubicBezTo>
                  <a:pt x="294754" y="92736"/>
                  <a:pt x="296012" y="89764"/>
                  <a:pt x="295554" y="87478"/>
                </a:cubicBezTo>
                <a:cubicBezTo>
                  <a:pt x="295097" y="85192"/>
                  <a:pt x="296583" y="77534"/>
                  <a:pt x="300012" y="64504"/>
                </a:cubicBezTo>
                <a:cubicBezTo>
                  <a:pt x="303441" y="51474"/>
                  <a:pt x="304241" y="41987"/>
                  <a:pt x="302412" y="36043"/>
                </a:cubicBezTo>
                <a:cubicBezTo>
                  <a:pt x="301498" y="31014"/>
                  <a:pt x="301155" y="27928"/>
                  <a:pt x="301384" y="26785"/>
                </a:cubicBezTo>
                <a:cubicBezTo>
                  <a:pt x="301612" y="25642"/>
                  <a:pt x="302869" y="23699"/>
                  <a:pt x="305156" y="20956"/>
                </a:cubicBezTo>
                <a:lnTo>
                  <a:pt x="310642" y="16155"/>
                </a:lnTo>
                <a:lnTo>
                  <a:pt x="325044" y="23699"/>
                </a:lnTo>
                <a:cubicBezTo>
                  <a:pt x="335559" y="29185"/>
                  <a:pt x="341732" y="31929"/>
                  <a:pt x="343560" y="31929"/>
                </a:cubicBezTo>
                <a:cubicBezTo>
                  <a:pt x="345389" y="31929"/>
                  <a:pt x="346761" y="33072"/>
                  <a:pt x="347675" y="35358"/>
                </a:cubicBezTo>
                <a:cubicBezTo>
                  <a:pt x="348590" y="37644"/>
                  <a:pt x="353161" y="42901"/>
                  <a:pt x="361391" y="51131"/>
                </a:cubicBezTo>
                <a:cubicBezTo>
                  <a:pt x="372364" y="61647"/>
                  <a:pt x="378307" y="69648"/>
                  <a:pt x="379222" y="75134"/>
                </a:cubicBezTo>
                <a:cubicBezTo>
                  <a:pt x="379222" y="76963"/>
                  <a:pt x="380365" y="79706"/>
                  <a:pt x="382651" y="83364"/>
                </a:cubicBezTo>
                <a:cubicBezTo>
                  <a:pt x="384480" y="85650"/>
                  <a:pt x="385280" y="88964"/>
                  <a:pt x="385051" y="93308"/>
                </a:cubicBezTo>
                <a:cubicBezTo>
                  <a:pt x="384823" y="97651"/>
                  <a:pt x="383565" y="100280"/>
                  <a:pt x="381279" y="101194"/>
                </a:cubicBezTo>
                <a:cubicBezTo>
                  <a:pt x="377165" y="103938"/>
                  <a:pt x="374193" y="109653"/>
                  <a:pt x="372364" y="118339"/>
                </a:cubicBezTo>
                <a:cubicBezTo>
                  <a:pt x="371907" y="123369"/>
                  <a:pt x="371107" y="125883"/>
                  <a:pt x="369964" y="125883"/>
                </a:cubicBezTo>
                <a:cubicBezTo>
                  <a:pt x="368821" y="125883"/>
                  <a:pt x="366878" y="128512"/>
                  <a:pt x="364134" y="133770"/>
                </a:cubicBezTo>
                <a:cubicBezTo>
                  <a:pt x="361391" y="139028"/>
                  <a:pt x="357048" y="144628"/>
                  <a:pt x="351104" y="150572"/>
                </a:cubicBezTo>
                <a:cubicBezTo>
                  <a:pt x="345161" y="156516"/>
                  <a:pt x="342189" y="160059"/>
                  <a:pt x="342189" y="161202"/>
                </a:cubicBezTo>
                <a:cubicBezTo>
                  <a:pt x="342189" y="162345"/>
                  <a:pt x="340589" y="164745"/>
                  <a:pt x="337388" y="168403"/>
                </a:cubicBezTo>
                <a:cubicBezTo>
                  <a:pt x="334188" y="172060"/>
                  <a:pt x="332588" y="174118"/>
                  <a:pt x="332588" y="174575"/>
                </a:cubicBezTo>
                <a:cubicBezTo>
                  <a:pt x="332588" y="175489"/>
                  <a:pt x="330987" y="177204"/>
                  <a:pt x="327787" y="179718"/>
                </a:cubicBezTo>
                <a:cubicBezTo>
                  <a:pt x="324586" y="182233"/>
                  <a:pt x="322529" y="183490"/>
                  <a:pt x="321615" y="183490"/>
                </a:cubicBezTo>
                <a:cubicBezTo>
                  <a:pt x="319786" y="183490"/>
                  <a:pt x="318071" y="181776"/>
                  <a:pt x="316471" y="178347"/>
                </a:cubicBezTo>
                <a:cubicBezTo>
                  <a:pt x="314871" y="174918"/>
                  <a:pt x="312928" y="173432"/>
                  <a:pt x="310642" y="173889"/>
                </a:cubicBezTo>
                <a:cubicBezTo>
                  <a:pt x="308356" y="174346"/>
                  <a:pt x="306984" y="173203"/>
                  <a:pt x="306527" y="170460"/>
                </a:cubicBezTo>
                <a:cubicBezTo>
                  <a:pt x="305613" y="165888"/>
                  <a:pt x="301041" y="159030"/>
                  <a:pt x="292811" y="149886"/>
                </a:cubicBezTo>
                <a:lnTo>
                  <a:pt x="288011" y="145771"/>
                </a:lnTo>
                <a:lnTo>
                  <a:pt x="269494" y="147829"/>
                </a:lnTo>
                <a:cubicBezTo>
                  <a:pt x="239319" y="151029"/>
                  <a:pt x="218059" y="154230"/>
                  <a:pt x="205714" y="157430"/>
                </a:cubicBezTo>
                <a:cubicBezTo>
                  <a:pt x="195656" y="160173"/>
                  <a:pt x="190398" y="161773"/>
                  <a:pt x="189941" y="162231"/>
                </a:cubicBezTo>
                <a:cubicBezTo>
                  <a:pt x="189027" y="162688"/>
                  <a:pt x="189598" y="163602"/>
                  <a:pt x="191656" y="164974"/>
                </a:cubicBezTo>
                <a:cubicBezTo>
                  <a:pt x="193713" y="166345"/>
                  <a:pt x="195885" y="167374"/>
                  <a:pt x="198171" y="168060"/>
                </a:cubicBezTo>
                <a:cubicBezTo>
                  <a:pt x="200457" y="168746"/>
                  <a:pt x="202057" y="168860"/>
                  <a:pt x="202971" y="168403"/>
                </a:cubicBezTo>
                <a:cubicBezTo>
                  <a:pt x="203886" y="167946"/>
                  <a:pt x="209372" y="171717"/>
                  <a:pt x="219430" y="179718"/>
                </a:cubicBezTo>
                <a:cubicBezTo>
                  <a:pt x="229489" y="187719"/>
                  <a:pt x="236004" y="194806"/>
                  <a:pt x="238976" y="200978"/>
                </a:cubicBezTo>
                <a:cubicBezTo>
                  <a:pt x="241948" y="207150"/>
                  <a:pt x="243548" y="210465"/>
                  <a:pt x="243776" y="210922"/>
                </a:cubicBezTo>
                <a:cubicBezTo>
                  <a:pt x="244005" y="211380"/>
                  <a:pt x="252349" y="209551"/>
                  <a:pt x="268808" y="205436"/>
                </a:cubicBezTo>
                <a:cubicBezTo>
                  <a:pt x="305384" y="196292"/>
                  <a:pt x="328015" y="192634"/>
                  <a:pt x="336702" y="194463"/>
                </a:cubicBezTo>
                <a:cubicBezTo>
                  <a:pt x="340360" y="194920"/>
                  <a:pt x="342646" y="194577"/>
                  <a:pt x="343560" y="193434"/>
                </a:cubicBezTo>
                <a:cubicBezTo>
                  <a:pt x="344475" y="192291"/>
                  <a:pt x="347447" y="192406"/>
                  <a:pt x="352476" y="193777"/>
                </a:cubicBezTo>
                <a:cubicBezTo>
                  <a:pt x="375793" y="199264"/>
                  <a:pt x="388823" y="203607"/>
                  <a:pt x="391566" y="206808"/>
                </a:cubicBezTo>
                <a:cubicBezTo>
                  <a:pt x="393852" y="209551"/>
                  <a:pt x="397053" y="211608"/>
                  <a:pt x="401167" y="212980"/>
                </a:cubicBezTo>
                <a:cubicBezTo>
                  <a:pt x="409397" y="216637"/>
                  <a:pt x="416484" y="223724"/>
                  <a:pt x="422427" y="234240"/>
                </a:cubicBezTo>
                <a:cubicBezTo>
                  <a:pt x="426085" y="240640"/>
                  <a:pt x="427114" y="245212"/>
                  <a:pt x="425513" y="247956"/>
                </a:cubicBezTo>
                <a:cubicBezTo>
                  <a:pt x="423913" y="250699"/>
                  <a:pt x="423799" y="253442"/>
                  <a:pt x="425171" y="256185"/>
                </a:cubicBezTo>
                <a:cubicBezTo>
                  <a:pt x="426542" y="257100"/>
                  <a:pt x="427342" y="258357"/>
                  <a:pt x="427571" y="259957"/>
                </a:cubicBezTo>
                <a:cubicBezTo>
                  <a:pt x="427799" y="261557"/>
                  <a:pt x="427799" y="262815"/>
                  <a:pt x="427571" y="263729"/>
                </a:cubicBezTo>
                <a:cubicBezTo>
                  <a:pt x="427342" y="264643"/>
                  <a:pt x="426542" y="265101"/>
                  <a:pt x="425171" y="265101"/>
                </a:cubicBezTo>
                <a:cubicBezTo>
                  <a:pt x="423799" y="265101"/>
                  <a:pt x="423342" y="267387"/>
                  <a:pt x="423799" y="271959"/>
                </a:cubicBezTo>
                <a:cubicBezTo>
                  <a:pt x="424256" y="274702"/>
                  <a:pt x="424256" y="276416"/>
                  <a:pt x="423799" y="277102"/>
                </a:cubicBezTo>
                <a:cubicBezTo>
                  <a:pt x="423342" y="277788"/>
                  <a:pt x="421970" y="278131"/>
                  <a:pt x="419684" y="278131"/>
                </a:cubicBezTo>
                <a:cubicBezTo>
                  <a:pt x="410997" y="276759"/>
                  <a:pt x="402768" y="279502"/>
                  <a:pt x="394995" y="286360"/>
                </a:cubicBezTo>
                <a:cubicBezTo>
                  <a:pt x="391338" y="289561"/>
                  <a:pt x="389052" y="290475"/>
                  <a:pt x="388137" y="289104"/>
                </a:cubicBezTo>
                <a:cubicBezTo>
                  <a:pt x="388137" y="289104"/>
                  <a:pt x="387794" y="289104"/>
                  <a:pt x="387109" y="289104"/>
                </a:cubicBezTo>
                <a:cubicBezTo>
                  <a:pt x="386423" y="289104"/>
                  <a:pt x="385737" y="289332"/>
                  <a:pt x="385051" y="289789"/>
                </a:cubicBezTo>
                <a:cubicBezTo>
                  <a:pt x="384365" y="290247"/>
                  <a:pt x="383337" y="290704"/>
                  <a:pt x="381965" y="291161"/>
                </a:cubicBezTo>
                <a:cubicBezTo>
                  <a:pt x="377850" y="294361"/>
                  <a:pt x="374878" y="295619"/>
                  <a:pt x="373050" y="294933"/>
                </a:cubicBezTo>
                <a:cubicBezTo>
                  <a:pt x="371221" y="294247"/>
                  <a:pt x="367335" y="296419"/>
                  <a:pt x="361391" y="301448"/>
                </a:cubicBezTo>
                <a:cubicBezTo>
                  <a:pt x="355448" y="306477"/>
                  <a:pt x="350075" y="310363"/>
                  <a:pt x="345275" y="313107"/>
                </a:cubicBezTo>
                <a:cubicBezTo>
                  <a:pt x="340474" y="315850"/>
                  <a:pt x="336245" y="318936"/>
                  <a:pt x="332588" y="322365"/>
                </a:cubicBezTo>
                <a:cubicBezTo>
                  <a:pt x="328930" y="325794"/>
                  <a:pt x="324586" y="328423"/>
                  <a:pt x="319557" y="330252"/>
                </a:cubicBezTo>
                <a:cubicBezTo>
                  <a:pt x="314528" y="332080"/>
                  <a:pt x="312013" y="333681"/>
                  <a:pt x="312013" y="335052"/>
                </a:cubicBezTo>
                <a:cubicBezTo>
                  <a:pt x="312013" y="336424"/>
                  <a:pt x="310413" y="337110"/>
                  <a:pt x="307213" y="337110"/>
                </a:cubicBezTo>
                <a:cubicBezTo>
                  <a:pt x="304012" y="337110"/>
                  <a:pt x="301612" y="338024"/>
                  <a:pt x="300012" y="339853"/>
                </a:cubicBezTo>
                <a:cubicBezTo>
                  <a:pt x="298412" y="341682"/>
                  <a:pt x="295783" y="342596"/>
                  <a:pt x="292125" y="342596"/>
                </a:cubicBezTo>
                <a:cubicBezTo>
                  <a:pt x="288468" y="342596"/>
                  <a:pt x="286410" y="343510"/>
                  <a:pt x="285953" y="345339"/>
                </a:cubicBezTo>
                <a:cubicBezTo>
                  <a:pt x="285496" y="347168"/>
                  <a:pt x="284581" y="347054"/>
                  <a:pt x="283210" y="344996"/>
                </a:cubicBezTo>
                <a:cubicBezTo>
                  <a:pt x="281838" y="342939"/>
                  <a:pt x="279095" y="344082"/>
                  <a:pt x="274980" y="348425"/>
                </a:cubicBezTo>
                <a:cubicBezTo>
                  <a:pt x="270866" y="352769"/>
                  <a:pt x="268808" y="354255"/>
                  <a:pt x="268808" y="352883"/>
                </a:cubicBezTo>
                <a:cubicBezTo>
                  <a:pt x="267894" y="352426"/>
                  <a:pt x="265493" y="353112"/>
                  <a:pt x="261607" y="354940"/>
                </a:cubicBezTo>
                <a:cubicBezTo>
                  <a:pt x="257721" y="356769"/>
                  <a:pt x="252235" y="359284"/>
                  <a:pt x="245148" y="362484"/>
                </a:cubicBezTo>
                <a:cubicBezTo>
                  <a:pt x="238061" y="365685"/>
                  <a:pt x="230632" y="369342"/>
                  <a:pt x="222859" y="373457"/>
                </a:cubicBezTo>
                <a:lnTo>
                  <a:pt x="178968" y="395403"/>
                </a:lnTo>
                <a:lnTo>
                  <a:pt x="165252" y="389230"/>
                </a:lnTo>
                <a:cubicBezTo>
                  <a:pt x="156108" y="385116"/>
                  <a:pt x="148565" y="381915"/>
                  <a:pt x="142621" y="379629"/>
                </a:cubicBezTo>
                <a:cubicBezTo>
                  <a:pt x="136677" y="377343"/>
                  <a:pt x="132563" y="375286"/>
                  <a:pt x="130277" y="373457"/>
                </a:cubicBezTo>
                <a:lnTo>
                  <a:pt x="119989" y="363170"/>
                </a:lnTo>
                <a:cubicBezTo>
                  <a:pt x="115417" y="359055"/>
                  <a:pt x="113589" y="356655"/>
                  <a:pt x="114503" y="355969"/>
                </a:cubicBezTo>
                <a:cubicBezTo>
                  <a:pt x="115417" y="355283"/>
                  <a:pt x="114503" y="353797"/>
                  <a:pt x="111760" y="351511"/>
                </a:cubicBezTo>
                <a:cubicBezTo>
                  <a:pt x="105359" y="346025"/>
                  <a:pt x="108560" y="342367"/>
                  <a:pt x="121361" y="340539"/>
                </a:cubicBezTo>
                <a:cubicBezTo>
                  <a:pt x="122275" y="340539"/>
                  <a:pt x="122961" y="340539"/>
                  <a:pt x="123418" y="340539"/>
                </a:cubicBezTo>
                <a:cubicBezTo>
                  <a:pt x="136220" y="338710"/>
                  <a:pt x="155194" y="331852"/>
                  <a:pt x="180340" y="319965"/>
                </a:cubicBezTo>
                <a:cubicBezTo>
                  <a:pt x="197256" y="311735"/>
                  <a:pt x="208000" y="306706"/>
                  <a:pt x="212572" y="304877"/>
                </a:cubicBezTo>
                <a:cubicBezTo>
                  <a:pt x="217144" y="303048"/>
                  <a:pt x="220231" y="301562"/>
                  <a:pt x="221831" y="300419"/>
                </a:cubicBezTo>
                <a:cubicBezTo>
                  <a:pt x="223431" y="299276"/>
                  <a:pt x="227317" y="298476"/>
                  <a:pt x="233489" y="298019"/>
                </a:cubicBezTo>
                <a:cubicBezTo>
                  <a:pt x="239662" y="297562"/>
                  <a:pt x="243776" y="298590"/>
                  <a:pt x="245834" y="301105"/>
                </a:cubicBezTo>
                <a:cubicBezTo>
                  <a:pt x="247891" y="303620"/>
                  <a:pt x="251092" y="304877"/>
                  <a:pt x="255435" y="304877"/>
                </a:cubicBezTo>
                <a:cubicBezTo>
                  <a:pt x="259778" y="304877"/>
                  <a:pt x="262407" y="305906"/>
                  <a:pt x="263322" y="307963"/>
                </a:cubicBezTo>
                <a:cubicBezTo>
                  <a:pt x="264236" y="310020"/>
                  <a:pt x="265379" y="311049"/>
                  <a:pt x="266751" y="311049"/>
                </a:cubicBezTo>
                <a:cubicBezTo>
                  <a:pt x="268580" y="311049"/>
                  <a:pt x="275209" y="305448"/>
                  <a:pt x="286639" y="294247"/>
                </a:cubicBezTo>
                <a:cubicBezTo>
                  <a:pt x="298069" y="283046"/>
                  <a:pt x="308813" y="271273"/>
                  <a:pt x="318872" y="258928"/>
                </a:cubicBezTo>
                <a:cubicBezTo>
                  <a:pt x="325272" y="252070"/>
                  <a:pt x="327101" y="248413"/>
                  <a:pt x="324358" y="247956"/>
                </a:cubicBezTo>
                <a:cubicBezTo>
                  <a:pt x="322072" y="247498"/>
                  <a:pt x="311785" y="249327"/>
                  <a:pt x="293497" y="253442"/>
                </a:cubicBezTo>
                <a:lnTo>
                  <a:pt x="243434" y="264415"/>
                </a:lnTo>
                <a:cubicBezTo>
                  <a:pt x="227431" y="267615"/>
                  <a:pt x="206629" y="273330"/>
                  <a:pt x="181026" y="281560"/>
                </a:cubicBezTo>
                <a:cubicBezTo>
                  <a:pt x="139420" y="295276"/>
                  <a:pt x="111760" y="302591"/>
                  <a:pt x="98044" y="303505"/>
                </a:cubicBezTo>
                <a:lnTo>
                  <a:pt x="88443" y="304191"/>
                </a:lnTo>
                <a:lnTo>
                  <a:pt x="86385" y="317907"/>
                </a:lnTo>
                <a:cubicBezTo>
                  <a:pt x="84099" y="330252"/>
                  <a:pt x="78270" y="344310"/>
                  <a:pt x="68897" y="360084"/>
                </a:cubicBezTo>
                <a:cubicBezTo>
                  <a:pt x="59525" y="375857"/>
                  <a:pt x="51410" y="385573"/>
                  <a:pt x="44551" y="389230"/>
                </a:cubicBezTo>
                <a:cubicBezTo>
                  <a:pt x="40437" y="391059"/>
                  <a:pt x="37579" y="391745"/>
                  <a:pt x="35979" y="391288"/>
                </a:cubicBezTo>
                <a:cubicBezTo>
                  <a:pt x="34379" y="390831"/>
                  <a:pt x="33579" y="389002"/>
                  <a:pt x="33579" y="385801"/>
                </a:cubicBezTo>
                <a:cubicBezTo>
                  <a:pt x="33579" y="382601"/>
                  <a:pt x="32207" y="379743"/>
                  <a:pt x="29464" y="377229"/>
                </a:cubicBezTo>
                <a:cubicBezTo>
                  <a:pt x="26721" y="374714"/>
                  <a:pt x="25349" y="372657"/>
                  <a:pt x="25349" y="371057"/>
                </a:cubicBezTo>
                <a:cubicBezTo>
                  <a:pt x="25349" y="369456"/>
                  <a:pt x="24892" y="368885"/>
                  <a:pt x="23977" y="369342"/>
                </a:cubicBezTo>
                <a:cubicBezTo>
                  <a:pt x="22149" y="371171"/>
                  <a:pt x="18034" y="367285"/>
                  <a:pt x="11633" y="357684"/>
                </a:cubicBezTo>
                <a:cubicBezTo>
                  <a:pt x="2032" y="343968"/>
                  <a:pt x="-1626" y="334366"/>
                  <a:pt x="660" y="328880"/>
                </a:cubicBezTo>
                <a:cubicBezTo>
                  <a:pt x="1575" y="327051"/>
                  <a:pt x="1918" y="324422"/>
                  <a:pt x="1689" y="320993"/>
                </a:cubicBezTo>
                <a:cubicBezTo>
                  <a:pt x="1460" y="317564"/>
                  <a:pt x="2718" y="313564"/>
                  <a:pt x="5461" y="308992"/>
                </a:cubicBezTo>
                <a:cubicBezTo>
                  <a:pt x="16434" y="290704"/>
                  <a:pt x="23063" y="275845"/>
                  <a:pt x="25349" y="264415"/>
                </a:cubicBezTo>
                <a:cubicBezTo>
                  <a:pt x="28550" y="250699"/>
                  <a:pt x="26263" y="237440"/>
                  <a:pt x="18491" y="224638"/>
                </a:cubicBezTo>
                <a:cubicBezTo>
                  <a:pt x="12548" y="215037"/>
                  <a:pt x="10719" y="208865"/>
                  <a:pt x="13005" y="206122"/>
                </a:cubicBezTo>
                <a:cubicBezTo>
                  <a:pt x="15291" y="203379"/>
                  <a:pt x="20777" y="204522"/>
                  <a:pt x="29464" y="209551"/>
                </a:cubicBezTo>
                <a:cubicBezTo>
                  <a:pt x="34493" y="211380"/>
                  <a:pt x="38837" y="212980"/>
                  <a:pt x="42494" y="214351"/>
                </a:cubicBezTo>
                <a:cubicBezTo>
                  <a:pt x="49352" y="216180"/>
                  <a:pt x="56553" y="220752"/>
                  <a:pt x="64097" y="228067"/>
                </a:cubicBezTo>
                <a:cubicBezTo>
                  <a:pt x="71641" y="235383"/>
                  <a:pt x="76784" y="242698"/>
                  <a:pt x="79527" y="250013"/>
                </a:cubicBezTo>
                <a:cubicBezTo>
                  <a:pt x="80899" y="255042"/>
                  <a:pt x="82385" y="257557"/>
                  <a:pt x="83985" y="257557"/>
                </a:cubicBezTo>
                <a:cubicBezTo>
                  <a:pt x="85585" y="257557"/>
                  <a:pt x="95758" y="254356"/>
                  <a:pt x="114503" y="247956"/>
                </a:cubicBezTo>
                <a:lnTo>
                  <a:pt x="157023" y="234240"/>
                </a:lnTo>
                <a:cubicBezTo>
                  <a:pt x="163423" y="232868"/>
                  <a:pt x="167310" y="231611"/>
                  <a:pt x="168681" y="230468"/>
                </a:cubicBezTo>
                <a:cubicBezTo>
                  <a:pt x="170053" y="229325"/>
                  <a:pt x="170510" y="228067"/>
                  <a:pt x="170053" y="226696"/>
                </a:cubicBezTo>
                <a:cubicBezTo>
                  <a:pt x="169138" y="223953"/>
                  <a:pt x="168681" y="215952"/>
                  <a:pt x="168681" y="202693"/>
                </a:cubicBezTo>
                <a:cubicBezTo>
                  <a:pt x="168681" y="194006"/>
                  <a:pt x="168338" y="188520"/>
                  <a:pt x="167653" y="186234"/>
                </a:cubicBezTo>
                <a:cubicBezTo>
                  <a:pt x="166967" y="183948"/>
                  <a:pt x="165709" y="181662"/>
                  <a:pt x="163881" y="179376"/>
                </a:cubicBezTo>
                <a:cubicBezTo>
                  <a:pt x="160680" y="176175"/>
                  <a:pt x="159423" y="174232"/>
                  <a:pt x="160109" y="173546"/>
                </a:cubicBezTo>
                <a:cubicBezTo>
                  <a:pt x="160795" y="172860"/>
                  <a:pt x="160223" y="171717"/>
                  <a:pt x="158394" y="170117"/>
                </a:cubicBezTo>
                <a:cubicBezTo>
                  <a:pt x="156565" y="168517"/>
                  <a:pt x="147536" y="169660"/>
                  <a:pt x="131305" y="173546"/>
                </a:cubicBezTo>
                <a:cubicBezTo>
                  <a:pt x="115075" y="177432"/>
                  <a:pt x="103759" y="180976"/>
                  <a:pt x="97358" y="184176"/>
                </a:cubicBezTo>
                <a:cubicBezTo>
                  <a:pt x="92329" y="187377"/>
                  <a:pt x="88100" y="188291"/>
                  <a:pt x="84671" y="186919"/>
                </a:cubicBezTo>
                <a:cubicBezTo>
                  <a:pt x="81242" y="185548"/>
                  <a:pt x="79527" y="183948"/>
                  <a:pt x="79527" y="182119"/>
                </a:cubicBezTo>
                <a:cubicBezTo>
                  <a:pt x="79527" y="180290"/>
                  <a:pt x="78384" y="179033"/>
                  <a:pt x="76098" y="178347"/>
                </a:cubicBezTo>
                <a:cubicBezTo>
                  <a:pt x="73812" y="177661"/>
                  <a:pt x="69926" y="173203"/>
                  <a:pt x="64440" y="164974"/>
                </a:cubicBezTo>
                <a:cubicBezTo>
                  <a:pt x="58953" y="156744"/>
                  <a:pt x="53353" y="149086"/>
                  <a:pt x="47638" y="141999"/>
                </a:cubicBezTo>
                <a:cubicBezTo>
                  <a:pt x="41923" y="134913"/>
                  <a:pt x="39065" y="130569"/>
                  <a:pt x="39065" y="128969"/>
                </a:cubicBezTo>
                <a:cubicBezTo>
                  <a:pt x="39065" y="127369"/>
                  <a:pt x="42494" y="122911"/>
                  <a:pt x="49352" y="115596"/>
                </a:cubicBezTo>
                <a:cubicBezTo>
                  <a:pt x="62154" y="101423"/>
                  <a:pt x="68555" y="84735"/>
                  <a:pt x="68555" y="65533"/>
                </a:cubicBezTo>
                <a:cubicBezTo>
                  <a:pt x="69012" y="55017"/>
                  <a:pt x="69469" y="49531"/>
                  <a:pt x="69926" y="49074"/>
                </a:cubicBezTo>
                <a:cubicBezTo>
                  <a:pt x="70840" y="48159"/>
                  <a:pt x="73698" y="48731"/>
                  <a:pt x="78499" y="50788"/>
                </a:cubicBezTo>
                <a:cubicBezTo>
                  <a:pt x="83299" y="52845"/>
                  <a:pt x="87528" y="55246"/>
                  <a:pt x="91186" y="57989"/>
                </a:cubicBezTo>
                <a:cubicBezTo>
                  <a:pt x="95301" y="62104"/>
                  <a:pt x="97815" y="64161"/>
                  <a:pt x="98730" y="64161"/>
                </a:cubicBezTo>
                <a:cubicBezTo>
                  <a:pt x="101930" y="64161"/>
                  <a:pt x="108102" y="70562"/>
                  <a:pt x="117246" y="83364"/>
                </a:cubicBezTo>
                <a:cubicBezTo>
                  <a:pt x="121361" y="88850"/>
                  <a:pt x="123418" y="95708"/>
                  <a:pt x="123418" y="103938"/>
                </a:cubicBezTo>
                <a:lnTo>
                  <a:pt x="123418" y="116282"/>
                </a:lnTo>
                <a:lnTo>
                  <a:pt x="130277" y="114910"/>
                </a:lnTo>
                <a:cubicBezTo>
                  <a:pt x="135306" y="113539"/>
                  <a:pt x="145136" y="111253"/>
                  <a:pt x="159766" y="108052"/>
                </a:cubicBezTo>
                <a:lnTo>
                  <a:pt x="181026" y="103938"/>
                </a:lnTo>
                <a:lnTo>
                  <a:pt x="175539" y="96394"/>
                </a:lnTo>
                <a:cubicBezTo>
                  <a:pt x="171882" y="91365"/>
                  <a:pt x="169138" y="87936"/>
                  <a:pt x="167310" y="86107"/>
                </a:cubicBezTo>
                <a:cubicBezTo>
                  <a:pt x="160452" y="79249"/>
                  <a:pt x="158166" y="73991"/>
                  <a:pt x="160452" y="70333"/>
                </a:cubicBezTo>
                <a:cubicBezTo>
                  <a:pt x="162281" y="68047"/>
                  <a:pt x="162509" y="64275"/>
                  <a:pt x="161137" y="59018"/>
                </a:cubicBezTo>
                <a:cubicBezTo>
                  <a:pt x="159766" y="53760"/>
                  <a:pt x="159080" y="47016"/>
                  <a:pt x="159080" y="38787"/>
                </a:cubicBezTo>
                <a:cubicBezTo>
                  <a:pt x="159080" y="24156"/>
                  <a:pt x="156337" y="16155"/>
                  <a:pt x="150850" y="14784"/>
                </a:cubicBezTo>
                <a:cubicBezTo>
                  <a:pt x="145364" y="12955"/>
                  <a:pt x="145364" y="8840"/>
                  <a:pt x="150850" y="2439"/>
                </a:cubicBezTo>
                <a:cubicBezTo>
                  <a:pt x="152679" y="610"/>
                  <a:pt x="155137" y="-190"/>
                  <a:pt x="158223" y="39"/>
                </a:cubicBezTo>
                <a:close/>
              </a:path>
            </a:pathLst>
          </a:custGeom>
          <a:solidFill>
            <a:schemeClr val="bg1">
              <a:alpha val="31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solidFill>
                <a:schemeClr val="bg1">
                  <a:alpha val="31000"/>
                </a:schemeClr>
              </a:solidFill>
              <a:latin typeface="庞门正道粗书体" panose="02010600030101010101" pitchFamily="2" charset="-122"/>
              <a:ea typeface="庞门正道粗书体" panose="02010600030101010101" pitchFamily="2" charset="-122"/>
            </a:endParaRPr>
          </a:p>
        </p:txBody>
      </p:sp>
    </p:spTree>
    <p:extLst>
      <p:ext uri="{BB962C8B-B14F-4D97-AF65-F5344CB8AC3E}">
        <p14:creationId xmlns:p14="http://schemas.microsoft.com/office/powerpoint/2010/main" val="799140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文本框 111">
            <a:extLst>
              <a:ext uri="{FF2B5EF4-FFF2-40B4-BE49-F238E27FC236}">
                <a16:creationId xmlns:a16="http://schemas.microsoft.com/office/drawing/2014/main" id="{F96B590D-7EFC-4520-A110-D5E46B52C054}"/>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多张图片展示排版页</a:t>
            </a:r>
          </a:p>
        </p:txBody>
      </p:sp>
      <p:sp>
        <p:nvSpPr>
          <p:cNvPr id="113" name="灯片编号占位符 1">
            <a:extLst>
              <a:ext uri="{FF2B5EF4-FFF2-40B4-BE49-F238E27FC236}">
                <a16:creationId xmlns:a16="http://schemas.microsoft.com/office/drawing/2014/main" id="{4CA02A41-F6F1-4B68-AD9F-D138708EAC3D}"/>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20</a:t>
            </a:fld>
            <a:endParaRPr lang="zh-CN" altLang="en-US" dirty="0">
              <a:solidFill>
                <a:schemeClr val="accent3"/>
              </a:solidFill>
              <a:cs typeface="+mn-ea"/>
              <a:sym typeface="+mn-lt"/>
            </a:endParaRPr>
          </a:p>
        </p:txBody>
      </p:sp>
      <p:sp>
        <p:nvSpPr>
          <p:cNvPr id="114" name="页脚占位符 3">
            <a:extLst>
              <a:ext uri="{FF2B5EF4-FFF2-40B4-BE49-F238E27FC236}">
                <a16:creationId xmlns:a16="http://schemas.microsoft.com/office/drawing/2014/main" id="{1B59ADC0-2A92-49D7-8067-0753C3E585AF}"/>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grpSp>
        <p:nvGrpSpPr>
          <p:cNvPr id="15" name="组合 14">
            <a:extLst>
              <a:ext uri="{FF2B5EF4-FFF2-40B4-BE49-F238E27FC236}">
                <a16:creationId xmlns:a16="http://schemas.microsoft.com/office/drawing/2014/main" id="{943DA5A2-DCCF-44B8-9A49-09C376E82104}"/>
              </a:ext>
            </a:extLst>
          </p:cNvPr>
          <p:cNvGrpSpPr/>
          <p:nvPr/>
        </p:nvGrpSpPr>
        <p:grpSpPr>
          <a:xfrm>
            <a:off x="974135" y="4223226"/>
            <a:ext cx="10243731" cy="1589026"/>
            <a:chOff x="981598" y="2664585"/>
            <a:chExt cx="10502328" cy="1629140"/>
          </a:xfrm>
        </p:grpSpPr>
        <p:sp>
          <p:nvSpPr>
            <p:cNvPr id="44" name="î$lídé">
              <a:extLst>
                <a:ext uri="{FF2B5EF4-FFF2-40B4-BE49-F238E27FC236}">
                  <a16:creationId xmlns:a16="http://schemas.microsoft.com/office/drawing/2014/main" id="{F7B1B049-B795-45DF-85DD-91B8F29CA636}"/>
                </a:ext>
              </a:extLst>
            </p:cNvPr>
            <p:cNvSpPr/>
            <p:nvPr/>
          </p:nvSpPr>
          <p:spPr>
            <a:xfrm rot="420092">
              <a:off x="10016115"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pic>
          <p:nvPicPr>
            <p:cNvPr id="82" name="图片 81">
              <a:extLst>
                <a:ext uri="{FF2B5EF4-FFF2-40B4-BE49-F238E27FC236}">
                  <a16:creationId xmlns:a16="http://schemas.microsoft.com/office/drawing/2014/main" id="{9A6361FB-592E-42E6-8232-B0526BB73E4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994065" y="2664585"/>
              <a:ext cx="1489861"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sp>
          <p:nvSpPr>
            <p:cNvPr id="43" name="îṥliḍê">
              <a:extLst>
                <a:ext uri="{FF2B5EF4-FFF2-40B4-BE49-F238E27FC236}">
                  <a16:creationId xmlns:a16="http://schemas.microsoft.com/office/drawing/2014/main" id="{1AB5D60B-F08A-4192-8436-2D1E97050352}"/>
                </a:ext>
              </a:extLst>
            </p:cNvPr>
            <p:cNvSpPr/>
            <p:nvPr/>
          </p:nvSpPr>
          <p:spPr>
            <a:xfrm rot="420092">
              <a:off x="8276321"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pic>
          <p:nvPicPr>
            <p:cNvPr id="71" name="图片 70">
              <a:extLst>
                <a:ext uri="{FF2B5EF4-FFF2-40B4-BE49-F238E27FC236}">
                  <a16:creationId xmlns:a16="http://schemas.microsoft.com/office/drawing/2014/main" id="{C3032CD6-4693-44A2-8EEE-8162A0BF096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8254270" y="2664585"/>
              <a:ext cx="1489860"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sp>
          <p:nvSpPr>
            <p:cNvPr id="41" name="îṩḷiḋê">
              <a:extLst>
                <a:ext uri="{FF2B5EF4-FFF2-40B4-BE49-F238E27FC236}">
                  <a16:creationId xmlns:a16="http://schemas.microsoft.com/office/drawing/2014/main" id="{804D0A1F-2CD7-4376-929E-ACD6F58CCDDF}"/>
                </a:ext>
              </a:extLst>
            </p:cNvPr>
            <p:cNvSpPr/>
            <p:nvPr/>
          </p:nvSpPr>
          <p:spPr>
            <a:xfrm rot="420092">
              <a:off x="6458153"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pic>
          <p:nvPicPr>
            <p:cNvPr id="68" name="图片 67">
              <a:extLst>
                <a:ext uri="{FF2B5EF4-FFF2-40B4-BE49-F238E27FC236}">
                  <a16:creationId xmlns:a16="http://schemas.microsoft.com/office/drawing/2014/main" id="{CB44A028-8E8D-4D14-A402-8CF4346667EC}"/>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6436102" y="2664585"/>
              <a:ext cx="1489860"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sp>
          <p:nvSpPr>
            <p:cNvPr id="40" name="iṧlîḑè">
              <a:extLst>
                <a:ext uri="{FF2B5EF4-FFF2-40B4-BE49-F238E27FC236}">
                  <a16:creationId xmlns:a16="http://schemas.microsoft.com/office/drawing/2014/main" id="{2FB9A938-9218-4259-9534-913AE918F3DE}"/>
                </a:ext>
              </a:extLst>
            </p:cNvPr>
            <p:cNvSpPr/>
            <p:nvPr/>
          </p:nvSpPr>
          <p:spPr>
            <a:xfrm rot="420092">
              <a:off x="4639985"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pic>
          <p:nvPicPr>
            <p:cNvPr id="65" name="图片 64">
              <a:extLst>
                <a:ext uri="{FF2B5EF4-FFF2-40B4-BE49-F238E27FC236}">
                  <a16:creationId xmlns:a16="http://schemas.microsoft.com/office/drawing/2014/main" id="{937D68DD-E258-41CE-BAB4-0AC0900F6873}"/>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4617934" y="2664585"/>
              <a:ext cx="1489860"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sp>
          <p:nvSpPr>
            <p:cNvPr id="39" name="ïsľíḋè">
              <a:extLst>
                <a:ext uri="{FF2B5EF4-FFF2-40B4-BE49-F238E27FC236}">
                  <a16:creationId xmlns:a16="http://schemas.microsoft.com/office/drawing/2014/main" id="{B86F0FC6-9E74-4818-AAB7-03F2B8494072}"/>
                </a:ext>
              </a:extLst>
            </p:cNvPr>
            <p:cNvSpPr/>
            <p:nvPr/>
          </p:nvSpPr>
          <p:spPr>
            <a:xfrm rot="420092">
              <a:off x="2821817"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4" name="组合 3">
              <a:extLst>
                <a:ext uri="{FF2B5EF4-FFF2-40B4-BE49-F238E27FC236}">
                  <a16:creationId xmlns:a16="http://schemas.microsoft.com/office/drawing/2014/main" id="{6A93405F-34D8-4066-AA0B-6FAE853BDAF2}"/>
                </a:ext>
              </a:extLst>
            </p:cNvPr>
            <p:cNvGrpSpPr/>
            <p:nvPr/>
          </p:nvGrpSpPr>
          <p:grpSpPr>
            <a:xfrm>
              <a:off x="981598" y="2664585"/>
              <a:ext cx="1489860" cy="1629140"/>
              <a:chOff x="981598" y="2664585"/>
              <a:chExt cx="1489860" cy="1629140"/>
            </a:xfrm>
          </p:grpSpPr>
          <p:sp>
            <p:nvSpPr>
              <p:cNvPr id="38" name="ïsḻiḋé">
                <a:extLst>
                  <a:ext uri="{FF2B5EF4-FFF2-40B4-BE49-F238E27FC236}">
                    <a16:creationId xmlns:a16="http://schemas.microsoft.com/office/drawing/2014/main" id="{7DE02796-EF8D-43D9-9CF5-76E5DC55C2E3}"/>
                  </a:ext>
                </a:extLst>
              </p:cNvPr>
              <p:cNvSpPr/>
              <p:nvPr/>
            </p:nvSpPr>
            <p:spPr>
              <a:xfrm rot="420092">
                <a:off x="1003649"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pic>
            <p:nvPicPr>
              <p:cNvPr id="59" name="图片 58">
                <a:extLst>
                  <a:ext uri="{FF2B5EF4-FFF2-40B4-BE49-F238E27FC236}">
                    <a16:creationId xmlns:a16="http://schemas.microsoft.com/office/drawing/2014/main" id="{190CA2E2-14C3-4F09-86F2-30B71D8D5142}"/>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981598" y="2664585"/>
                <a:ext cx="1489860"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grpSp>
        <p:pic>
          <p:nvPicPr>
            <p:cNvPr id="62" name="图片 61">
              <a:extLst>
                <a:ext uri="{FF2B5EF4-FFF2-40B4-BE49-F238E27FC236}">
                  <a16:creationId xmlns:a16="http://schemas.microsoft.com/office/drawing/2014/main" id="{C025AD51-5069-4AFF-8D4B-F280CE57DC95}"/>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2799766" y="2664585"/>
              <a:ext cx="1489860"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grpSp>
      <p:grpSp>
        <p:nvGrpSpPr>
          <p:cNvPr id="83" name="组合 82">
            <a:extLst>
              <a:ext uri="{FF2B5EF4-FFF2-40B4-BE49-F238E27FC236}">
                <a16:creationId xmlns:a16="http://schemas.microsoft.com/office/drawing/2014/main" id="{E09D1F8C-F759-4687-A1CF-58D77EA10AAE}"/>
              </a:ext>
            </a:extLst>
          </p:cNvPr>
          <p:cNvGrpSpPr/>
          <p:nvPr/>
        </p:nvGrpSpPr>
        <p:grpSpPr>
          <a:xfrm>
            <a:off x="974135" y="1420250"/>
            <a:ext cx="10243731" cy="1589026"/>
            <a:chOff x="981598" y="2664585"/>
            <a:chExt cx="10502328" cy="1629140"/>
          </a:xfrm>
        </p:grpSpPr>
        <p:sp>
          <p:nvSpPr>
            <p:cNvPr id="84" name="î$lídé">
              <a:extLst>
                <a:ext uri="{FF2B5EF4-FFF2-40B4-BE49-F238E27FC236}">
                  <a16:creationId xmlns:a16="http://schemas.microsoft.com/office/drawing/2014/main" id="{76319152-FE46-449D-BDCB-531D790D405F}"/>
                </a:ext>
              </a:extLst>
            </p:cNvPr>
            <p:cNvSpPr/>
            <p:nvPr/>
          </p:nvSpPr>
          <p:spPr>
            <a:xfrm rot="420092">
              <a:off x="10016115"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pic>
          <p:nvPicPr>
            <p:cNvPr id="85" name="图片 84">
              <a:extLst>
                <a:ext uri="{FF2B5EF4-FFF2-40B4-BE49-F238E27FC236}">
                  <a16:creationId xmlns:a16="http://schemas.microsoft.com/office/drawing/2014/main" id="{7F6A7415-1139-474F-A1FA-11662176290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994065" y="2664585"/>
              <a:ext cx="1489861"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sp>
          <p:nvSpPr>
            <p:cNvPr id="86" name="îṥliḍê">
              <a:extLst>
                <a:ext uri="{FF2B5EF4-FFF2-40B4-BE49-F238E27FC236}">
                  <a16:creationId xmlns:a16="http://schemas.microsoft.com/office/drawing/2014/main" id="{5E16F693-54A4-4BF9-BE96-0231EC7EEAC5}"/>
                </a:ext>
              </a:extLst>
            </p:cNvPr>
            <p:cNvSpPr/>
            <p:nvPr/>
          </p:nvSpPr>
          <p:spPr>
            <a:xfrm rot="420092">
              <a:off x="8276321"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pic>
          <p:nvPicPr>
            <p:cNvPr id="87" name="图片 86">
              <a:extLst>
                <a:ext uri="{FF2B5EF4-FFF2-40B4-BE49-F238E27FC236}">
                  <a16:creationId xmlns:a16="http://schemas.microsoft.com/office/drawing/2014/main" id="{FF9B304E-AF91-418F-8FD7-816296A670F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8254270" y="2664585"/>
              <a:ext cx="1489860"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sp>
          <p:nvSpPr>
            <p:cNvPr id="88" name="îṩḷiḋê">
              <a:extLst>
                <a:ext uri="{FF2B5EF4-FFF2-40B4-BE49-F238E27FC236}">
                  <a16:creationId xmlns:a16="http://schemas.microsoft.com/office/drawing/2014/main" id="{1A26F54F-EF67-4B47-A49E-D8AD70486CBA}"/>
                </a:ext>
              </a:extLst>
            </p:cNvPr>
            <p:cNvSpPr/>
            <p:nvPr/>
          </p:nvSpPr>
          <p:spPr>
            <a:xfrm rot="420092">
              <a:off x="6458153"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pic>
          <p:nvPicPr>
            <p:cNvPr id="95" name="图片 94">
              <a:extLst>
                <a:ext uri="{FF2B5EF4-FFF2-40B4-BE49-F238E27FC236}">
                  <a16:creationId xmlns:a16="http://schemas.microsoft.com/office/drawing/2014/main" id="{AF5C9320-2525-4530-AC15-E0E27C0923E0}"/>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6436102" y="2664585"/>
              <a:ext cx="1489860"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sp>
          <p:nvSpPr>
            <p:cNvPr id="98" name="iṧlîḑè">
              <a:extLst>
                <a:ext uri="{FF2B5EF4-FFF2-40B4-BE49-F238E27FC236}">
                  <a16:creationId xmlns:a16="http://schemas.microsoft.com/office/drawing/2014/main" id="{9D2E5772-0080-4278-BF9A-6049A53E92D4}"/>
                </a:ext>
              </a:extLst>
            </p:cNvPr>
            <p:cNvSpPr/>
            <p:nvPr/>
          </p:nvSpPr>
          <p:spPr>
            <a:xfrm rot="420092">
              <a:off x="4639985"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pic>
          <p:nvPicPr>
            <p:cNvPr id="99" name="图片 98">
              <a:extLst>
                <a:ext uri="{FF2B5EF4-FFF2-40B4-BE49-F238E27FC236}">
                  <a16:creationId xmlns:a16="http://schemas.microsoft.com/office/drawing/2014/main" id="{3B7BA2A9-14CF-460A-9555-AF32AE400650}"/>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4617934" y="2664585"/>
              <a:ext cx="1489860"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sp>
          <p:nvSpPr>
            <p:cNvPr id="100" name="ïsľíḋè">
              <a:extLst>
                <a:ext uri="{FF2B5EF4-FFF2-40B4-BE49-F238E27FC236}">
                  <a16:creationId xmlns:a16="http://schemas.microsoft.com/office/drawing/2014/main" id="{6C39A32D-24BB-4547-81EB-739BEFE1E11E}"/>
                </a:ext>
              </a:extLst>
            </p:cNvPr>
            <p:cNvSpPr/>
            <p:nvPr/>
          </p:nvSpPr>
          <p:spPr>
            <a:xfrm rot="420092">
              <a:off x="2821817"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101" name="组合 100">
              <a:extLst>
                <a:ext uri="{FF2B5EF4-FFF2-40B4-BE49-F238E27FC236}">
                  <a16:creationId xmlns:a16="http://schemas.microsoft.com/office/drawing/2014/main" id="{CE4345E5-7B19-4E49-AD8E-CD5609C48D9B}"/>
                </a:ext>
              </a:extLst>
            </p:cNvPr>
            <p:cNvGrpSpPr/>
            <p:nvPr/>
          </p:nvGrpSpPr>
          <p:grpSpPr>
            <a:xfrm>
              <a:off x="981598" y="2664585"/>
              <a:ext cx="1489860" cy="1629140"/>
              <a:chOff x="981598" y="2664585"/>
              <a:chExt cx="1489860" cy="1629140"/>
            </a:xfrm>
          </p:grpSpPr>
          <p:sp>
            <p:nvSpPr>
              <p:cNvPr id="103" name="ïsḻiḋé">
                <a:extLst>
                  <a:ext uri="{FF2B5EF4-FFF2-40B4-BE49-F238E27FC236}">
                    <a16:creationId xmlns:a16="http://schemas.microsoft.com/office/drawing/2014/main" id="{630FCF1F-F2E2-4C21-AF9A-B75F7CFC1564}"/>
                  </a:ext>
                </a:extLst>
              </p:cNvPr>
              <p:cNvSpPr/>
              <p:nvPr/>
            </p:nvSpPr>
            <p:spPr>
              <a:xfrm rot="420092">
                <a:off x="1003649" y="2695766"/>
                <a:ext cx="1445759" cy="1597959"/>
              </a:xfrm>
              <a:custGeom>
                <a:avLst/>
                <a:gdLst>
                  <a:gd name="connsiteX0" fmla="*/ 0 w 1409700"/>
                  <a:gd name="connsiteY0" fmla="*/ 0 h 1409700"/>
                  <a:gd name="connsiteX1" fmla="*/ 1409700 w 1409700"/>
                  <a:gd name="connsiteY1" fmla="*/ 0 h 1409700"/>
                  <a:gd name="connsiteX2" fmla="*/ 1409700 w 1409700"/>
                  <a:gd name="connsiteY2" fmla="*/ 1409700 h 1409700"/>
                  <a:gd name="connsiteX3" fmla="*/ 0 w 1409700"/>
                  <a:gd name="connsiteY3" fmla="*/ 1409700 h 1409700"/>
                  <a:gd name="connsiteX4" fmla="*/ 0 w 1409700"/>
                  <a:gd name="connsiteY4" fmla="*/ 0 h 1409700"/>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 name="connsiteX0" fmla="*/ 0 w 1445759"/>
                  <a:gd name="connsiteY0" fmla="*/ 0 h 1597959"/>
                  <a:gd name="connsiteX1" fmla="*/ 1409700 w 1445759"/>
                  <a:gd name="connsiteY1" fmla="*/ 0 h 1597959"/>
                  <a:gd name="connsiteX2" fmla="*/ 1445759 w 1445759"/>
                  <a:gd name="connsiteY2" fmla="*/ 1597959 h 1597959"/>
                  <a:gd name="connsiteX3" fmla="*/ 0 w 1445759"/>
                  <a:gd name="connsiteY3" fmla="*/ 1409700 h 1597959"/>
                  <a:gd name="connsiteX4" fmla="*/ 0 w 1445759"/>
                  <a:gd name="connsiteY4" fmla="*/ 0 h 15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759" h="1597959">
                    <a:moveTo>
                      <a:pt x="0" y="0"/>
                    </a:moveTo>
                    <a:lnTo>
                      <a:pt x="1409700" y="0"/>
                    </a:lnTo>
                    <a:lnTo>
                      <a:pt x="1445759" y="1597959"/>
                    </a:lnTo>
                    <a:cubicBezTo>
                      <a:pt x="999513" y="1401665"/>
                      <a:pt x="481920" y="1472453"/>
                      <a:pt x="0" y="1409700"/>
                    </a:cubicBez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pic>
            <p:nvPicPr>
              <p:cNvPr id="104" name="图片 103">
                <a:extLst>
                  <a:ext uri="{FF2B5EF4-FFF2-40B4-BE49-F238E27FC236}">
                    <a16:creationId xmlns:a16="http://schemas.microsoft.com/office/drawing/2014/main" id="{A329E5B1-7BD9-4813-B9E8-8B7BC7C6A65B}"/>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981598" y="2664585"/>
                <a:ext cx="1489860"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grpSp>
        <p:pic>
          <p:nvPicPr>
            <p:cNvPr id="102" name="图片 101">
              <a:extLst>
                <a:ext uri="{FF2B5EF4-FFF2-40B4-BE49-F238E27FC236}">
                  <a16:creationId xmlns:a16="http://schemas.microsoft.com/office/drawing/2014/main" id="{471BB640-48C9-4509-8E0C-495C894716C0}"/>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2799766" y="2664585"/>
              <a:ext cx="1489860" cy="1497134"/>
            </a:xfrm>
            <a:custGeom>
              <a:avLst/>
              <a:gdLst>
                <a:gd name="connsiteX0" fmla="*/ 0 w 1489860"/>
                <a:gd name="connsiteY0" fmla="*/ 0 h 1497134"/>
                <a:gd name="connsiteX1" fmla="*/ 1489860 w 1489860"/>
                <a:gd name="connsiteY1" fmla="*/ 0 h 1497134"/>
                <a:gd name="connsiteX2" fmla="*/ 1489860 w 1489860"/>
                <a:gd name="connsiteY2" fmla="*/ 1497134 h 1497134"/>
                <a:gd name="connsiteX3" fmla="*/ 0 w 1489860"/>
                <a:gd name="connsiteY3" fmla="*/ 1497134 h 1497134"/>
              </a:gdLst>
              <a:ahLst/>
              <a:cxnLst>
                <a:cxn ang="0">
                  <a:pos x="connsiteX0" y="connsiteY0"/>
                </a:cxn>
                <a:cxn ang="0">
                  <a:pos x="connsiteX1" y="connsiteY1"/>
                </a:cxn>
                <a:cxn ang="0">
                  <a:pos x="connsiteX2" y="connsiteY2"/>
                </a:cxn>
                <a:cxn ang="0">
                  <a:pos x="connsiteX3" y="connsiteY3"/>
                </a:cxn>
              </a:cxnLst>
              <a:rect l="l" t="t" r="r" b="b"/>
              <a:pathLst>
                <a:path w="1489860" h="1497134">
                  <a:moveTo>
                    <a:pt x="0" y="0"/>
                  </a:moveTo>
                  <a:lnTo>
                    <a:pt x="1489860" y="0"/>
                  </a:lnTo>
                  <a:lnTo>
                    <a:pt x="1489860" y="1497134"/>
                  </a:lnTo>
                  <a:lnTo>
                    <a:pt x="0" y="1497134"/>
                  </a:lnTo>
                  <a:close/>
                </a:path>
              </a:pathLst>
            </a:custGeom>
            <a:ln w="19050">
              <a:solidFill>
                <a:schemeClr val="bg1"/>
              </a:solidFill>
            </a:ln>
          </p:spPr>
        </p:pic>
      </p:grpSp>
      <p:sp>
        <p:nvSpPr>
          <p:cNvPr id="105" name="文本框 104">
            <a:extLst>
              <a:ext uri="{FF2B5EF4-FFF2-40B4-BE49-F238E27FC236}">
                <a16:creationId xmlns:a16="http://schemas.microsoft.com/office/drawing/2014/main" id="{9874E358-8B78-4696-BCD9-22C72F45B44F}"/>
              </a:ext>
            </a:extLst>
          </p:cNvPr>
          <p:cNvSpPr txBox="1"/>
          <p:nvPr/>
        </p:nvSpPr>
        <p:spPr>
          <a:xfrm>
            <a:off x="3401223" y="3352615"/>
            <a:ext cx="5251240" cy="661720"/>
          </a:xfrm>
          <a:prstGeom prst="rect">
            <a:avLst/>
          </a:prstGeom>
          <a:noFill/>
        </p:spPr>
        <p:txBody>
          <a:bodyPr wrap="square" lIns="0" tIns="0" rIns="0" rtlCol="0">
            <a:spAutoFit/>
          </a:bodyPr>
          <a:lstStyle/>
          <a:p>
            <a:pPr algn="ctr"/>
            <a:r>
              <a:rPr lang="zh-CN" altLang="en-US" sz="4000" b="1" dirty="0">
                <a:gradFill>
                  <a:gsLst>
                    <a:gs pos="0">
                      <a:schemeClr val="accent1"/>
                    </a:gs>
                    <a:gs pos="100000">
                      <a:schemeClr val="accent2"/>
                    </a:gs>
                  </a:gsLst>
                  <a:lin ang="5400000" scaled="1"/>
                </a:gradFill>
                <a:cs typeface="+mn-ea"/>
                <a:sym typeface="+mn-lt"/>
              </a:rPr>
              <a:t>不忘初心，砥砺前行</a:t>
            </a:r>
            <a:endParaRPr lang="zh-CN" altLang="en-US" sz="1600" dirty="0">
              <a:gradFill>
                <a:gsLst>
                  <a:gs pos="0">
                    <a:schemeClr val="accent1"/>
                  </a:gs>
                  <a:gs pos="100000">
                    <a:schemeClr val="accent2"/>
                  </a:gs>
                </a:gsLst>
                <a:lin ang="5400000" scaled="1"/>
              </a:gradFill>
              <a:cs typeface="+mn-ea"/>
              <a:sym typeface="+mn-lt"/>
            </a:endParaRPr>
          </a:p>
        </p:txBody>
      </p:sp>
      <p:sp>
        <p:nvSpPr>
          <p:cNvPr id="106" name="矩形 105">
            <a:extLst>
              <a:ext uri="{FF2B5EF4-FFF2-40B4-BE49-F238E27FC236}">
                <a16:creationId xmlns:a16="http://schemas.microsoft.com/office/drawing/2014/main" id="{F80573EF-69E7-4A6B-A029-D4ACD4F2630C}"/>
              </a:ext>
            </a:extLst>
          </p:cNvPr>
          <p:cNvSpPr/>
          <p:nvPr/>
        </p:nvSpPr>
        <p:spPr>
          <a:xfrm>
            <a:off x="8584728" y="3348594"/>
            <a:ext cx="2497175" cy="677108"/>
          </a:xfrm>
          <a:prstGeom prst="rect">
            <a:avLst/>
          </a:prstGeom>
          <a:noFill/>
        </p:spPr>
        <p:txBody>
          <a:bodyPr wrap="square" lIns="0" tIns="0" rIns="0" bIns="0" rtlCol="0">
            <a:spAutoFit/>
          </a:bodyPr>
          <a:lstStyle/>
          <a:p>
            <a:pPr algn="r"/>
            <a:r>
              <a:rPr lang="zh-CN" altLang="en-US" sz="4400" b="1" i="1" dirty="0">
                <a:gradFill flip="none" rotWithShape="1">
                  <a:gsLst>
                    <a:gs pos="22000">
                      <a:schemeClr val="accent1">
                        <a:alpha val="0"/>
                      </a:schemeClr>
                    </a:gs>
                    <a:gs pos="99000">
                      <a:schemeClr val="accent2">
                        <a:alpha val="25000"/>
                      </a:schemeClr>
                    </a:gs>
                  </a:gsLst>
                  <a:lin ang="16200000" scaled="1"/>
                  <a:tileRect/>
                </a:gradFill>
                <a:cs typeface="+mn-ea"/>
              </a:rPr>
              <a:t>崇尚实践</a:t>
            </a:r>
          </a:p>
        </p:txBody>
      </p:sp>
      <p:sp>
        <p:nvSpPr>
          <p:cNvPr id="116" name="矩形 115">
            <a:extLst>
              <a:ext uri="{FF2B5EF4-FFF2-40B4-BE49-F238E27FC236}">
                <a16:creationId xmlns:a16="http://schemas.microsoft.com/office/drawing/2014/main" id="{F3D5C410-2A52-4279-9002-21BDDAA48686}"/>
              </a:ext>
            </a:extLst>
          </p:cNvPr>
          <p:cNvSpPr/>
          <p:nvPr/>
        </p:nvSpPr>
        <p:spPr>
          <a:xfrm>
            <a:off x="885234" y="3348594"/>
            <a:ext cx="2497175" cy="677108"/>
          </a:xfrm>
          <a:prstGeom prst="rect">
            <a:avLst/>
          </a:prstGeom>
          <a:noFill/>
        </p:spPr>
        <p:txBody>
          <a:bodyPr wrap="square" lIns="0" tIns="0" rIns="0" bIns="0" rtlCol="0">
            <a:spAutoFit/>
          </a:bodyPr>
          <a:lstStyle/>
          <a:p>
            <a:r>
              <a:rPr lang="zh-CN" altLang="en-US" sz="4400" b="1" i="1" dirty="0">
                <a:gradFill flip="none" rotWithShape="1">
                  <a:gsLst>
                    <a:gs pos="22000">
                      <a:schemeClr val="accent1">
                        <a:alpha val="0"/>
                      </a:schemeClr>
                    </a:gs>
                    <a:gs pos="99000">
                      <a:schemeClr val="accent2">
                        <a:alpha val="25000"/>
                      </a:schemeClr>
                    </a:gs>
                  </a:gsLst>
                  <a:lin ang="16200000" scaled="1"/>
                  <a:tileRect/>
                </a:gradFill>
                <a:cs typeface="+mn-ea"/>
              </a:rPr>
              <a:t>明德砺学</a:t>
            </a:r>
          </a:p>
        </p:txBody>
      </p:sp>
    </p:spTree>
    <p:extLst>
      <p:ext uri="{BB962C8B-B14F-4D97-AF65-F5344CB8AC3E}">
        <p14:creationId xmlns:p14="http://schemas.microsoft.com/office/powerpoint/2010/main" val="3063416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C05DFDE-2393-4453-9CF7-F18FA6F247FE}"/>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多段文字递进关系（可作时间轴）</a:t>
            </a:r>
          </a:p>
        </p:txBody>
      </p:sp>
      <p:grpSp>
        <p:nvGrpSpPr>
          <p:cNvPr id="45" name="组合 44">
            <a:extLst>
              <a:ext uri="{FF2B5EF4-FFF2-40B4-BE49-F238E27FC236}">
                <a16:creationId xmlns:a16="http://schemas.microsoft.com/office/drawing/2014/main" id="{5FD63484-8AF0-4B47-AA11-F934EC193671}"/>
              </a:ext>
            </a:extLst>
          </p:cNvPr>
          <p:cNvGrpSpPr/>
          <p:nvPr/>
        </p:nvGrpSpPr>
        <p:grpSpPr>
          <a:xfrm>
            <a:off x="2624973" y="1513448"/>
            <a:ext cx="8122060" cy="3794399"/>
            <a:chOff x="2452185" y="2179365"/>
            <a:chExt cx="8273718" cy="3865249"/>
          </a:xfrm>
        </p:grpSpPr>
        <p:sp>
          <p:nvSpPr>
            <p:cNvPr id="3" name="îṧļiďé">
              <a:extLst>
                <a:ext uri="{FF2B5EF4-FFF2-40B4-BE49-F238E27FC236}">
                  <a16:creationId xmlns:a16="http://schemas.microsoft.com/office/drawing/2014/main" id="{67CC44A1-BAAA-4583-9896-A9642E0EFED1}"/>
                </a:ext>
              </a:extLst>
            </p:cNvPr>
            <p:cNvSpPr/>
            <p:nvPr/>
          </p:nvSpPr>
          <p:spPr>
            <a:xfrm>
              <a:off x="2490993" y="2179365"/>
              <a:ext cx="8234910" cy="3865249"/>
            </a:xfrm>
            <a:custGeom>
              <a:avLst/>
              <a:gdLst>
                <a:gd name="connsiteX0" fmla="*/ 650397 w 8590437"/>
                <a:gd name="connsiteY0" fmla="*/ 0 h 4016520"/>
                <a:gd name="connsiteX1" fmla="*/ 779937 w 8590437"/>
                <a:gd name="connsiteY1" fmla="*/ 556260 h 4016520"/>
                <a:gd name="connsiteX2" fmla="*/ 17937 w 8590437"/>
                <a:gd name="connsiteY2" fmla="*/ 1249680 h 4016520"/>
                <a:gd name="connsiteX3" fmla="*/ 231297 w 8590437"/>
                <a:gd name="connsiteY3" fmla="*/ 1760220 h 4016520"/>
                <a:gd name="connsiteX4" fmla="*/ 124617 w 8590437"/>
                <a:gd name="connsiteY4" fmla="*/ 2339340 h 4016520"/>
                <a:gd name="connsiteX5" fmla="*/ 353217 w 8590437"/>
                <a:gd name="connsiteY5" fmla="*/ 2804160 h 4016520"/>
                <a:gd name="connsiteX6" fmla="*/ 467517 w 8590437"/>
                <a:gd name="connsiteY6" fmla="*/ 3147060 h 4016520"/>
                <a:gd name="connsiteX7" fmla="*/ 901857 w 8590437"/>
                <a:gd name="connsiteY7" fmla="*/ 3352800 h 4016520"/>
                <a:gd name="connsiteX8" fmla="*/ 1816257 w 8590437"/>
                <a:gd name="connsiteY8" fmla="*/ 4015740 h 4016520"/>
                <a:gd name="connsiteX9" fmla="*/ 2578257 w 8590437"/>
                <a:gd name="connsiteY9" fmla="*/ 3208020 h 4016520"/>
                <a:gd name="connsiteX10" fmla="*/ 2936397 w 8590437"/>
                <a:gd name="connsiteY10" fmla="*/ 2948940 h 4016520"/>
                <a:gd name="connsiteX11" fmla="*/ 3157377 w 8590437"/>
                <a:gd name="connsiteY11" fmla="*/ 2628900 h 4016520"/>
                <a:gd name="connsiteX12" fmla="*/ 4376577 w 8590437"/>
                <a:gd name="connsiteY12" fmla="*/ 2301240 h 4016520"/>
                <a:gd name="connsiteX13" fmla="*/ 4955697 w 8590437"/>
                <a:gd name="connsiteY13" fmla="*/ 1798320 h 4016520"/>
                <a:gd name="connsiteX14" fmla="*/ 5641497 w 8590437"/>
                <a:gd name="connsiteY14" fmla="*/ 2186940 h 4016520"/>
                <a:gd name="connsiteX15" fmla="*/ 6007257 w 8590437"/>
                <a:gd name="connsiteY15" fmla="*/ 2453640 h 4016520"/>
                <a:gd name="connsiteX16" fmla="*/ 6190137 w 8590437"/>
                <a:gd name="connsiteY16" fmla="*/ 3093720 h 4016520"/>
                <a:gd name="connsiteX17" fmla="*/ 7020717 w 8590437"/>
                <a:gd name="connsiteY17" fmla="*/ 3063240 h 4016520"/>
                <a:gd name="connsiteX18" fmla="*/ 7767477 w 8590437"/>
                <a:gd name="connsiteY18" fmla="*/ 2362200 h 4016520"/>
                <a:gd name="connsiteX19" fmla="*/ 7881777 w 8590437"/>
                <a:gd name="connsiteY19" fmla="*/ 2781300 h 4016520"/>
                <a:gd name="connsiteX20" fmla="*/ 8590437 w 8590437"/>
                <a:gd name="connsiteY20" fmla="*/ 3695700 h 4016520"/>
                <a:gd name="connsiteX0" fmla="*/ 650397 w 8590437"/>
                <a:gd name="connsiteY0" fmla="*/ 0 h 4016520"/>
                <a:gd name="connsiteX1" fmla="*/ 779937 w 8590437"/>
                <a:gd name="connsiteY1" fmla="*/ 556260 h 4016520"/>
                <a:gd name="connsiteX2" fmla="*/ 17937 w 8590437"/>
                <a:gd name="connsiteY2" fmla="*/ 1249680 h 4016520"/>
                <a:gd name="connsiteX3" fmla="*/ 231297 w 8590437"/>
                <a:gd name="connsiteY3" fmla="*/ 1760220 h 4016520"/>
                <a:gd name="connsiteX4" fmla="*/ 124617 w 8590437"/>
                <a:gd name="connsiteY4" fmla="*/ 2339340 h 4016520"/>
                <a:gd name="connsiteX5" fmla="*/ 353217 w 8590437"/>
                <a:gd name="connsiteY5" fmla="*/ 2804160 h 4016520"/>
                <a:gd name="connsiteX6" fmla="*/ 467517 w 8590437"/>
                <a:gd name="connsiteY6" fmla="*/ 3147060 h 4016520"/>
                <a:gd name="connsiteX7" fmla="*/ 901857 w 8590437"/>
                <a:gd name="connsiteY7" fmla="*/ 3352800 h 4016520"/>
                <a:gd name="connsiteX8" fmla="*/ 1816257 w 8590437"/>
                <a:gd name="connsiteY8" fmla="*/ 4015740 h 4016520"/>
                <a:gd name="connsiteX9" fmla="*/ 2578257 w 8590437"/>
                <a:gd name="connsiteY9" fmla="*/ 3208020 h 4016520"/>
                <a:gd name="connsiteX10" fmla="*/ 2936397 w 8590437"/>
                <a:gd name="connsiteY10" fmla="*/ 2948940 h 4016520"/>
                <a:gd name="connsiteX11" fmla="*/ 3157377 w 8590437"/>
                <a:gd name="connsiteY11" fmla="*/ 2628900 h 4016520"/>
                <a:gd name="connsiteX12" fmla="*/ 4376577 w 8590437"/>
                <a:gd name="connsiteY12" fmla="*/ 2301240 h 4016520"/>
                <a:gd name="connsiteX13" fmla="*/ 4955697 w 8590437"/>
                <a:gd name="connsiteY13" fmla="*/ 1798320 h 4016520"/>
                <a:gd name="connsiteX14" fmla="*/ 5641497 w 8590437"/>
                <a:gd name="connsiteY14" fmla="*/ 2186940 h 4016520"/>
                <a:gd name="connsiteX15" fmla="*/ 6007257 w 8590437"/>
                <a:gd name="connsiteY15" fmla="*/ 2453640 h 4016520"/>
                <a:gd name="connsiteX16" fmla="*/ 6190137 w 8590437"/>
                <a:gd name="connsiteY16" fmla="*/ 3093720 h 4016520"/>
                <a:gd name="connsiteX17" fmla="*/ 7020717 w 8590437"/>
                <a:gd name="connsiteY17" fmla="*/ 3063240 h 4016520"/>
                <a:gd name="connsiteX18" fmla="*/ 7767477 w 8590437"/>
                <a:gd name="connsiteY18" fmla="*/ 2362200 h 4016520"/>
                <a:gd name="connsiteX19" fmla="*/ 7881777 w 8590437"/>
                <a:gd name="connsiteY19" fmla="*/ 2781300 h 4016520"/>
                <a:gd name="connsiteX20" fmla="*/ 8590437 w 8590437"/>
                <a:gd name="connsiteY20" fmla="*/ 3695700 h 4016520"/>
                <a:gd name="connsiteX0" fmla="*/ 614100 w 8554140"/>
                <a:gd name="connsiteY0" fmla="*/ 0 h 4016520"/>
                <a:gd name="connsiteX1" fmla="*/ 743640 w 8554140"/>
                <a:gd name="connsiteY1" fmla="*/ 556260 h 4016520"/>
                <a:gd name="connsiteX2" fmla="*/ 19740 w 8554140"/>
                <a:gd name="connsiteY2" fmla="*/ 1249680 h 4016520"/>
                <a:gd name="connsiteX3" fmla="*/ 195000 w 8554140"/>
                <a:gd name="connsiteY3" fmla="*/ 1760220 h 4016520"/>
                <a:gd name="connsiteX4" fmla="*/ 88320 w 8554140"/>
                <a:gd name="connsiteY4" fmla="*/ 2339340 h 4016520"/>
                <a:gd name="connsiteX5" fmla="*/ 316920 w 8554140"/>
                <a:gd name="connsiteY5" fmla="*/ 2804160 h 4016520"/>
                <a:gd name="connsiteX6" fmla="*/ 431220 w 8554140"/>
                <a:gd name="connsiteY6" fmla="*/ 3147060 h 4016520"/>
                <a:gd name="connsiteX7" fmla="*/ 865560 w 8554140"/>
                <a:gd name="connsiteY7" fmla="*/ 3352800 h 4016520"/>
                <a:gd name="connsiteX8" fmla="*/ 1779960 w 8554140"/>
                <a:gd name="connsiteY8" fmla="*/ 4015740 h 4016520"/>
                <a:gd name="connsiteX9" fmla="*/ 2541960 w 8554140"/>
                <a:gd name="connsiteY9" fmla="*/ 3208020 h 4016520"/>
                <a:gd name="connsiteX10" fmla="*/ 2900100 w 8554140"/>
                <a:gd name="connsiteY10" fmla="*/ 2948940 h 4016520"/>
                <a:gd name="connsiteX11" fmla="*/ 3121080 w 8554140"/>
                <a:gd name="connsiteY11" fmla="*/ 2628900 h 4016520"/>
                <a:gd name="connsiteX12" fmla="*/ 4340280 w 8554140"/>
                <a:gd name="connsiteY12" fmla="*/ 2301240 h 4016520"/>
                <a:gd name="connsiteX13" fmla="*/ 4919400 w 8554140"/>
                <a:gd name="connsiteY13" fmla="*/ 1798320 h 4016520"/>
                <a:gd name="connsiteX14" fmla="*/ 5605200 w 8554140"/>
                <a:gd name="connsiteY14" fmla="*/ 2186940 h 4016520"/>
                <a:gd name="connsiteX15" fmla="*/ 5970960 w 8554140"/>
                <a:gd name="connsiteY15" fmla="*/ 2453640 h 4016520"/>
                <a:gd name="connsiteX16" fmla="*/ 6153840 w 8554140"/>
                <a:gd name="connsiteY16" fmla="*/ 3093720 h 4016520"/>
                <a:gd name="connsiteX17" fmla="*/ 6984420 w 8554140"/>
                <a:gd name="connsiteY17" fmla="*/ 3063240 h 4016520"/>
                <a:gd name="connsiteX18" fmla="*/ 7731180 w 8554140"/>
                <a:gd name="connsiteY18" fmla="*/ 2362200 h 4016520"/>
                <a:gd name="connsiteX19" fmla="*/ 7845480 w 8554140"/>
                <a:gd name="connsiteY19" fmla="*/ 2781300 h 4016520"/>
                <a:gd name="connsiteX20" fmla="*/ 8554140 w 8554140"/>
                <a:gd name="connsiteY20" fmla="*/ 3695700 h 4016520"/>
                <a:gd name="connsiteX0" fmla="*/ 614100 w 8554140"/>
                <a:gd name="connsiteY0" fmla="*/ 0 h 4016520"/>
                <a:gd name="connsiteX1" fmla="*/ 743640 w 8554140"/>
                <a:gd name="connsiteY1" fmla="*/ 556260 h 4016520"/>
                <a:gd name="connsiteX2" fmla="*/ 19740 w 8554140"/>
                <a:gd name="connsiteY2" fmla="*/ 1249680 h 4016520"/>
                <a:gd name="connsiteX3" fmla="*/ 195000 w 8554140"/>
                <a:gd name="connsiteY3" fmla="*/ 1760220 h 4016520"/>
                <a:gd name="connsiteX4" fmla="*/ 88320 w 8554140"/>
                <a:gd name="connsiteY4" fmla="*/ 2339340 h 4016520"/>
                <a:gd name="connsiteX5" fmla="*/ 316920 w 8554140"/>
                <a:gd name="connsiteY5" fmla="*/ 2804160 h 4016520"/>
                <a:gd name="connsiteX6" fmla="*/ 431220 w 8554140"/>
                <a:gd name="connsiteY6" fmla="*/ 3147060 h 4016520"/>
                <a:gd name="connsiteX7" fmla="*/ 865560 w 8554140"/>
                <a:gd name="connsiteY7" fmla="*/ 3352800 h 4016520"/>
                <a:gd name="connsiteX8" fmla="*/ 1779960 w 8554140"/>
                <a:gd name="connsiteY8" fmla="*/ 4015740 h 4016520"/>
                <a:gd name="connsiteX9" fmla="*/ 2541960 w 8554140"/>
                <a:gd name="connsiteY9" fmla="*/ 3208020 h 4016520"/>
                <a:gd name="connsiteX10" fmla="*/ 2900100 w 8554140"/>
                <a:gd name="connsiteY10" fmla="*/ 2948940 h 4016520"/>
                <a:gd name="connsiteX11" fmla="*/ 3121080 w 8554140"/>
                <a:gd name="connsiteY11" fmla="*/ 2628900 h 4016520"/>
                <a:gd name="connsiteX12" fmla="*/ 4340280 w 8554140"/>
                <a:gd name="connsiteY12" fmla="*/ 2301240 h 4016520"/>
                <a:gd name="connsiteX13" fmla="*/ 4919400 w 8554140"/>
                <a:gd name="connsiteY13" fmla="*/ 1798320 h 4016520"/>
                <a:gd name="connsiteX14" fmla="*/ 5605200 w 8554140"/>
                <a:gd name="connsiteY14" fmla="*/ 2186940 h 4016520"/>
                <a:gd name="connsiteX15" fmla="*/ 5970960 w 8554140"/>
                <a:gd name="connsiteY15" fmla="*/ 2453640 h 4016520"/>
                <a:gd name="connsiteX16" fmla="*/ 6153840 w 8554140"/>
                <a:gd name="connsiteY16" fmla="*/ 3093720 h 4016520"/>
                <a:gd name="connsiteX17" fmla="*/ 6984420 w 8554140"/>
                <a:gd name="connsiteY17" fmla="*/ 3063240 h 4016520"/>
                <a:gd name="connsiteX18" fmla="*/ 7731180 w 8554140"/>
                <a:gd name="connsiteY18" fmla="*/ 2362200 h 4016520"/>
                <a:gd name="connsiteX19" fmla="*/ 7845480 w 8554140"/>
                <a:gd name="connsiteY19" fmla="*/ 2781300 h 4016520"/>
                <a:gd name="connsiteX20" fmla="*/ 8554140 w 8554140"/>
                <a:gd name="connsiteY20" fmla="*/ 3695700 h 4016520"/>
                <a:gd name="connsiteX0" fmla="*/ 611646 w 8551686"/>
                <a:gd name="connsiteY0" fmla="*/ 0 h 4016520"/>
                <a:gd name="connsiteX1" fmla="*/ 741186 w 8551686"/>
                <a:gd name="connsiteY1" fmla="*/ 556260 h 4016520"/>
                <a:gd name="connsiteX2" fmla="*/ 17286 w 8551686"/>
                <a:gd name="connsiteY2" fmla="*/ 1249680 h 4016520"/>
                <a:gd name="connsiteX3" fmla="*/ 192546 w 8551686"/>
                <a:gd name="connsiteY3" fmla="*/ 1760220 h 4016520"/>
                <a:gd name="connsiteX4" fmla="*/ 85866 w 8551686"/>
                <a:gd name="connsiteY4" fmla="*/ 2339340 h 4016520"/>
                <a:gd name="connsiteX5" fmla="*/ 314466 w 8551686"/>
                <a:gd name="connsiteY5" fmla="*/ 2804160 h 4016520"/>
                <a:gd name="connsiteX6" fmla="*/ 428766 w 8551686"/>
                <a:gd name="connsiteY6" fmla="*/ 3147060 h 4016520"/>
                <a:gd name="connsiteX7" fmla="*/ 863106 w 8551686"/>
                <a:gd name="connsiteY7" fmla="*/ 3352800 h 4016520"/>
                <a:gd name="connsiteX8" fmla="*/ 1777506 w 8551686"/>
                <a:gd name="connsiteY8" fmla="*/ 4015740 h 4016520"/>
                <a:gd name="connsiteX9" fmla="*/ 2539506 w 8551686"/>
                <a:gd name="connsiteY9" fmla="*/ 3208020 h 4016520"/>
                <a:gd name="connsiteX10" fmla="*/ 2897646 w 8551686"/>
                <a:gd name="connsiteY10" fmla="*/ 2948940 h 4016520"/>
                <a:gd name="connsiteX11" fmla="*/ 3118626 w 8551686"/>
                <a:gd name="connsiteY11" fmla="*/ 2628900 h 4016520"/>
                <a:gd name="connsiteX12" fmla="*/ 4337826 w 8551686"/>
                <a:gd name="connsiteY12" fmla="*/ 2301240 h 4016520"/>
                <a:gd name="connsiteX13" fmla="*/ 4916946 w 8551686"/>
                <a:gd name="connsiteY13" fmla="*/ 1798320 h 4016520"/>
                <a:gd name="connsiteX14" fmla="*/ 5602746 w 8551686"/>
                <a:gd name="connsiteY14" fmla="*/ 2186940 h 4016520"/>
                <a:gd name="connsiteX15" fmla="*/ 5968506 w 8551686"/>
                <a:gd name="connsiteY15" fmla="*/ 2453640 h 4016520"/>
                <a:gd name="connsiteX16" fmla="*/ 6151386 w 8551686"/>
                <a:gd name="connsiteY16" fmla="*/ 3093720 h 4016520"/>
                <a:gd name="connsiteX17" fmla="*/ 6981966 w 8551686"/>
                <a:gd name="connsiteY17" fmla="*/ 3063240 h 4016520"/>
                <a:gd name="connsiteX18" fmla="*/ 7728726 w 8551686"/>
                <a:gd name="connsiteY18" fmla="*/ 2362200 h 4016520"/>
                <a:gd name="connsiteX19" fmla="*/ 7843026 w 8551686"/>
                <a:gd name="connsiteY19" fmla="*/ 2781300 h 4016520"/>
                <a:gd name="connsiteX20" fmla="*/ 8551686 w 8551686"/>
                <a:gd name="connsiteY20" fmla="*/ 3695700 h 4016520"/>
                <a:gd name="connsiteX0" fmla="*/ 612061 w 8552101"/>
                <a:gd name="connsiteY0" fmla="*/ 0 h 4016520"/>
                <a:gd name="connsiteX1" fmla="*/ 741601 w 8552101"/>
                <a:gd name="connsiteY1" fmla="*/ 556260 h 4016520"/>
                <a:gd name="connsiteX2" fmla="*/ 17701 w 8552101"/>
                <a:gd name="connsiteY2" fmla="*/ 1249680 h 4016520"/>
                <a:gd name="connsiteX3" fmla="*/ 192961 w 8552101"/>
                <a:gd name="connsiteY3" fmla="*/ 1760220 h 4016520"/>
                <a:gd name="connsiteX4" fmla="*/ 86281 w 8552101"/>
                <a:gd name="connsiteY4" fmla="*/ 2339340 h 4016520"/>
                <a:gd name="connsiteX5" fmla="*/ 314881 w 8552101"/>
                <a:gd name="connsiteY5" fmla="*/ 2804160 h 4016520"/>
                <a:gd name="connsiteX6" fmla="*/ 429181 w 8552101"/>
                <a:gd name="connsiteY6" fmla="*/ 3147060 h 4016520"/>
                <a:gd name="connsiteX7" fmla="*/ 863521 w 8552101"/>
                <a:gd name="connsiteY7" fmla="*/ 3352800 h 4016520"/>
                <a:gd name="connsiteX8" fmla="*/ 1777921 w 8552101"/>
                <a:gd name="connsiteY8" fmla="*/ 4015740 h 4016520"/>
                <a:gd name="connsiteX9" fmla="*/ 2539921 w 8552101"/>
                <a:gd name="connsiteY9" fmla="*/ 3208020 h 4016520"/>
                <a:gd name="connsiteX10" fmla="*/ 2898061 w 8552101"/>
                <a:gd name="connsiteY10" fmla="*/ 2948940 h 4016520"/>
                <a:gd name="connsiteX11" fmla="*/ 3119041 w 8552101"/>
                <a:gd name="connsiteY11" fmla="*/ 2628900 h 4016520"/>
                <a:gd name="connsiteX12" fmla="*/ 4338241 w 8552101"/>
                <a:gd name="connsiteY12" fmla="*/ 2301240 h 4016520"/>
                <a:gd name="connsiteX13" fmla="*/ 4917361 w 8552101"/>
                <a:gd name="connsiteY13" fmla="*/ 1798320 h 4016520"/>
                <a:gd name="connsiteX14" fmla="*/ 5603161 w 8552101"/>
                <a:gd name="connsiteY14" fmla="*/ 2186940 h 4016520"/>
                <a:gd name="connsiteX15" fmla="*/ 5968921 w 8552101"/>
                <a:gd name="connsiteY15" fmla="*/ 2453640 h 4016520"/>
                <a:gd name="connsiteX16" fmla="*/ 6151801 w 8552101"/>
                <a:gd name="connsiteY16" fmla="*/ 3093720 h 4016520"/>
                <a:gd name="connsiteX17" fmla="*/ 6982381 w 8552101"/>
                <a:gd name="connsiteY17" fmla="*/ 3063240 h 4016520"/>
                <a:gd name="connsiteX18" fmla="*/ 7729141 w 8552101"/>
                <a:gd name="connsiteY18" fmla="*/ 2362200 h 4016520"/>
                <a:gd name="connsiteX19" fmla="*/ 7843441 w 8552101"/>
                <a:gd name="connsiteY19" fmla="*/ 2781300 h 4016520"/>
                <a:gd name="connsiteX20" fmla="*/ 8552101 w 8552101"/>
                <a:gd name="connsiteY20" fmla="*/ 3695700 h 4016520"/>
                <a:gd name="connsiteX0" fmla="*/ 615577 w 8555617"/>
                <a:gd name="connsiteY0" fmla="*/ 0 h 4016520"/>
                <a:gd name="connsiteX1" fmla="*/ 745117 w 8555617"/>
                <a:gd name="connsiteY1" fmla="*/ 556260 h 4016520"/>
                <a:gd name="connsiteX2" fmla="*/ 21217 w 8555617"/>
                <a:gd name="connsiteY2" fmla="*/ 1249680 h 4016520"/>
                <a:gd name="connsiteX3" fmla="*/ 196477 w 8555617"/>
                <a:gd name="connsiteY3" fmla="*/ 1760220 h 4016520"/>
                <a:gd name="connsiteX4" fmla="*/ 89797 w 8555617"/>
                <a:gd name="connsiteY4" fmla="*/ 2339340 h 4016520"/>
                <a:gd name="connsiteX5" fmla="*/ 318397 w 8555617"/>
                <a:gd name="connsiteY5" fmla="*/ 2804160 h 4016520"/>
                <a:gd name="connsiteX6" fmla="*/ 432697 w 8555617"/>
                <a:gd name="connsiteY6" fmla="*/ 3147060 h 4016520"/>
                <a:gd name="connsiteX7" fmla="*/ 867037 w 8555617"/>
                <a:gd name="connsiteY7" fmla="*/ 3352800 h 4016520"/>
                <a:gd name="connsiteX8" fmla="*/ 1781437 w 8555617"/>
                <a:gd name="connsiteY8" fmla="*/ 4015740 h 4016520"/>
                <a:gd name="connsiteX9" fmla="*/ 2543437 w 8555617"/>
                <a:gd name="connsiteY9" fmla="*/ 3208020 h 4016520"/>
                <a:gd name="connsiteX10" fmla="*/ 2901577 w 8555617"/>
                <a:gd name="connsiteY10" fmla="*/ 2948940 h 4016520"/>
                <a:gd name="connsiteX11" fmla="*/ 3122557 w 8555617"/>
                <a:gd name="connsiteY11" fmla="*/ 2628900 h 4016520"/>
                <a:gd name="connsiteX12" fmla="*/ 4341757 w 8555617"/>
                <a:gd name="connsiteY12" fmla="*/ 2301240 h 4016520"/>
                <a:gd name="connsiteX13" fmla="*/ 4920877 w 8555617"/>
                <a:gd name="connsiteY13" fmla="*/ 1798320 h 4016520"/>
                <a:gd name="connsiteX14" fmla="*/ 5606677 w 8555617"/>
                <a:gd name="connsiteY14" fmla="*/ 2186940 h 4016520"/>
                <a:gd name="connsiteX15" fmla="*/ 5972437 w 8555617"/>
                <a:gd name="connsiteY15" fmla="*/ 2453640 h 4016520"/>
                <a:gd name="connsiteX16" fmla="*/ 6155317 w 8555617"/>
                <a:gd name="connsiteY16" fmla="*/ 3093720 h 4016520"/>
                <a:gd name="connsiteX17" fmla="*/ 6985897 w 8555617"/>
                <a:gd name="connsiteY17" fmla="*/ 3063240 h 4016520"/>
                <a:gd name="connsiteX18" fmla="*/ 7732657 w 8555617"/>
                <a:gd name="connsiteY18" fmla="*/ 2362200 h 4016520"/>
                <a:gd name="connsiteX19" fmla="*/ 7846957 w 8555617"/>
                <a:gd name="connsiteY19" fmla="*/ 2781300 h 4016520"/>
                <a:gd name="connsiteX20" fmla="*/ 8555617 w 8555617"/>
                <a:gd name="connsiteY20" fmla="*/ 3695700 h 4016520"/>
                <a:gd name="connsiteX0" fmla="*/ 618196 w 8558236"/>
                <a:gd name="connsiteY0" fmla="*/ 0 h 4016520"/>
                <a:gd name="connsiteX1" fmla="*/ 747736 w 8558236"/>
                <a:gd name="connsiteY1" fmla="*/ 556260 h 4016520"/>
                <a:gd name="connsiteX2" fmla="*/ 23836 w 8558236"/>
                <a:gd name="connsiteY2" fmla="*/ 1249680 h 4016520"/>
                <a:gd name="connsiteX3" fmla="*/ 199096 w 8558236"/>
                <a:gd name="connsiteY3" fmla="*/ 1760220 h 4016520"/>
                <a:gd name="connsiteX4" fmla="*/ 92416 w 8558236"/>
                <a:gd name="connsiteY4" fmla="*/ 2339340 h 4016520"/>
                <a:gd name="connsiteX5" fmla="*/ 321016 w 8558236"/>
                <a:gd name="connsiteY5" fmla="*/ 2804160 h 4016520"/>
                <a:gd name="connsiteX6" fmla="*/ 435316 w 8558236"/>
                <a:gd name="connsiteY6" fmla="*/ 3147060 h 4016520"/>
                <a:gd name="connsiteX7" fmla="*/ 869656 w 8558236"/>
                <a:gd name="connsiteY7" fmla="*/ 3352800 h 4016520"/>
                <a:gd name="connsiteX8" fmla="*/ 1784056 w 8558236"/>
                <a:gd name="connsiteY8" fmla="*/ 4015740 h 4016520"/>
                <a:gd name="connsiteX9" fmla="*/ 2546056 w 8558236"/>
                <a:gd name="connsiteY9" fmla="*/ 3208020 h 4016520"/>
                <a:gd name="connsiteX10" fmla="*/ 2904196 w 8558236"/>
                <a:gd name="connsiteY10" fmla="*/ 2948940 h 4016520"/>
                <a:gd name="connsiteX11" fmla="*/ 3125176 w 8558236"/>
                <a:gd name="connsiteY11" fmla="*/ 2628900 h 4016520"/>
                <a:gd name="connsiteX12" fmla="*/ 4344376 w 8558236"/>
                <a:gd name="connsiteY12" fmla="*/ 2301240 h 4016520"/>
                <a:gd name="connsiteX13" fmla="*/ 4923496 w 8558236"/>
                <a:gd name="connsiteY13" fmla="*/ 1798320 h 4016520"/>
                <a:gd name="connsiteX14" fmla="*/ 5609296 w 8558236"/>
                <a:gd name="connsiteY14" fmla="*/ 2186940 h 4016520"/>
                <a:gd name="connsiteX15" fmla="*/ 5975056 w 8558236"/>
                <a:gd name="connsiteY15" fmla="*/ 2453640 h 4016520"/>
                <a:gd name="connsiteX16" fmla="*/ 6157936 w 8558236"/>
                <a:gd name="connsiteY16" fmla="*/ 3093720 h 4016520"/>
                <a:gd name="connsiteX17" fmla="*/ 6988516 w 8558236"/>
                <a:gd name="connsiteY17" fmla="*/ 3063240 h 4016520"/>
                <a:gd name="connsiteX18" fmla="*/ 7735276 w 8558236"/>
                <a:gd name="connsiteY18" fmla="*/ 2362200 h 4016520"/>
                <a:gd name="connsiteX19" fmla="*/ 7849576 w 8558236"/>
                <a:gd name="connsiteY19" fmla="*/ 2781300 h 4016520"/>
                <a:gd name="connsiteX20" fmla="*/ 8558236 w 8558236"/>
                <a:gd name="connsiteY20" fmla="*/ 3695700 h 4016520"/>
                <a:gd name="connsiteX0" fmla="*/ 618196 w 8558236"/>
                <a:gd name="connsiteY0" fmla="*/ 0 h 4016520"/>
                <a:gd name="connsiteX1" fmla="*/ 747736 w 8558236"/>
                <a:gd name="connsiteY1" fmla="*/ 556260 h 4016520"/>
                <a:gd name="connsiteX2" fmla="*/ 23836 w 8558236"/>
                <a:gd name="connsiteY2" fmla="*/ 1249680 h 4016520"/>
                <a:gd name="connsiteX3" fmla="*/ 199096 w 8558236"/>
                <a:gd name="connsiteY3" fmla="*/ 1760220 h 4016520"/>
                <a:gd name="connsiteX4" fmla="*/ 92416 w 8558236"/>
                <a:gd name="connsiteY4" fmla="*/ 2339340 h 4016520"/>
                <a:gd name="connsiteX5" fmla="*/ 321016 w 8558236"/>
                <a:gd name="connsiteY5" fmla="*/ 2804160 h 4016520"/>
                <a:gd name="connsiteX6" fmla="*/ 435316 w 8558236"/>
                <a:gd name="connsiteY6" fmla="*/ 3147060 h 4016520"/>
                <a:gd name="connsiteX7" fmla="*/ 869656 w 8558236"/>
                <a:gd name="connsiteY7" fmla="*/ 3352800 h 4016520"/>
                <a:gd name="connsiteX8" fmla="*/ 1784056 w 8558236"/>
                <a:gd name="connsiteY8" fmla="*/ 4015740 h 4016520"/>
                <a:gd name="connsiteX9" fmla="*/ 2546056 w 8558236"/>
                <a:gd name="connsiteY9" fmla="*/ 3208020 h 4016520"/>
                <a:gd name="connsiteX10" fmla="*/ 2904196 w 8558236"/>
                <a:gd name="connsiteY10" fmla="*/ 2948940 h 4016520"/>
                <a:gd name="connsiteX11" fmla="*/ 3125176 w 8558236"/>
                <a:gd name="connsiteY11" fmla="*/ 2628900 h 4016520"/>
                <a:gd name="connsiteX12" fmla="*/ 4344376 w 8558236"/>
                <a:gd name="connsiteY12" fmla="*/ 2301240 h 4016520"/>
                <a:gd name="connsiteX13" fmla="*/ 4923496 w 8558236"/>
                <a:gd name="connsiteY13" fmla="*/ 1798320 h 4016520"/>
                <a:gd name="connsiteX14" fmla="*/ 5609296 w 8558236"/>
                <a:gd name="connsiteY14" fmla="*/ 2186940 h 4016520"/>
                <a:gd name="connsiteX15" fmla="*/ 5975056 w 8558236"/>
                <a:gd name="connsiteY15" fmla="*/ 2453640 h 4016520"/>
                <a:gd name="connsiteX16" fmla="*/ 6157936 w 8558236"/>
                <a:gd name="connsiteY16" fmla="*/ 3093720 h 4016520"/>
                <a:gd name="connsiteX17" fmla="*/ 6988516 w 8558236"/>
                <a:gd name="connsiteY17" fmla="*/ 3063240 h 4016520"/>
                <a:gd name="connsiteX18" fmla="*/ 7735276 w 8558236"/>
                <a:gd name="connsiteY18" fmla="*/ 2362200 h 4016520"/>
                <a:gd name="connsiteX19" fmla="*/ 7849576 w 8558236"/>
                <a:gd name="connsiteY19" fmla="*/ 2781300 h 4016520"/>
                <a:gd name="connsiteX20" fmla="*/ 8558236 w 8558236"/>
                <a:gd name="connsiteY20" fmla="*/ 3695700 h 4016520"/>
                <a:gd name="connsiteX0" fmla="*/ 618196 w 8558236"/>
                <a:gd name="connsiteY0" fmla="*/ 0 h 4016520"/>
                <a:gd name="connsiteX1" fmla="*/ 747736 w 8558236"/>
                <a:gd name="connsiteY1" fmla="*/ 556260 h 4016520"/>
                <a:gd name="connsiteX2" fmla="*/ 23836 w 8558236"/>
                <a:gd name="connsiteY2" fmla="*/ 1249680 h 4016520"/>
                <a:gd name="connsiteX3" fmla="*/ 199096 w 8558236"/>
                <a:gd name="connsiteY3" fmla="*/ 1760220 h 4016520"/>
                <a:gd name="connsiteX4" fmla="*/ 92416 w 8558236"/>
                <a:gd name="connsiteY4" fmla="*/ 2339340 h 4016520"/>
                <a:gd name="connsiteX5" fmla="*/ 321016 w 8558236"/>
                <a:gd name="connsiteY5" fmla="*/ 2804160 h 4016520"/>
                <a:gd name="connsiteX6" fmla="*/ 435316 w 8558236"/>
                <a:gd name="connsiteY6" fmla="*/ 3147060 h 4016520"/>
                <a:gd name="connsiteX7" fmla="*/ 869656 w 8558236"/>
                <a:gd name="connsiteY7" fmla="*/ 3352800 h 4016520"/>
                <a:gd name="connsiteX8" fmla="*/ 1784056 w 8558236"/>
                <a:gd name="connsiteY8" fmla="*/ 4015740 h 4016520"/>
                <a:gd name="connsiteX9" fmla="*/ 2546056 w 8558236"/>
                <a:gd name="connsiteY9" fmla="*/ 3208020 h 4016520"/>
                <a:gd name="connsiteX10" fmla="*/ 2904196 w 8558236"/>
                <a:gd name="connsiteY10" fmla="*/ 2948940 h 4016520"/>
                <a:gd name="connsiteX11" fmla="*/ 3125176 w 8558236"/>
                <a:gd name="connsiteY11" fmla="*/ 2628900 h 4016520"/>
                <a:gd name="connsiteX12" fmla="*/ 4344376 w 8558236"/>
                <a:gd name="connsiteY12" fmla="*/ 2301240 h 4016520"/>
                <a:gd name="connsiteX13" fmla="*/ 4923496 w 8558236"/>
                <a:gd name="connsiteY13" fmla="*/ 1798320 h 4016520"/>
                <a:gd name="connsiteX14" fmla="*/ 5609296 w 8558236"/>
                <a:gd name="connsiteY14" fmla="*/ 2186940 h 4016520"/>
                <a:gd name="connsiteX15" fmla="*/ 5975056 w 8558236"/>
                <a:gd name="connsiteY15" fmla="*/ 2453640 h 4016520"/>
                <a:gd name="connsiteX16" fmla="*/ 6157936 w 8558236"/>
                <a:gd name="connsiteY16" fmla="*/ 3093720 h 4016520"/>
                <a:gd name="connsiteX17" fmla="*/ 6988516 w 8558236"/>
                <a:gd name="connsiteY17" fmla="*/ 3063240 h 4016520"/>
                <a:gd name="connsiteX18" fmla="*/ 7735276 w 8558236"/>
                <a:gd name="connsiteY18" fmla="*/ 2362200 h 4016520"/>
                <a:gd name="connsiteX19" fmla="*/ 7849576 w 8558236"/>
                <a:gd name="connsiteY19" fmla="*/ 2781300 h 4016520"/>
                <a:gd name="connsiteX20" fmla="*/ 8558236 w 8558236"/>
                <a:gd name="connsiteY20" fmla="*/ 3695700 h 4016520"/>
                <a:gd name="connsiteX0" fmla="*/ 618196 w 8558236"/>
                <a:gd name="connsiteY0" fmla="*/ 0 h 4016490"/>
                <a:gd name="connsiteX1" fmla="*/ 747736 w 8558236"/>
                <a:gd name="connsiteY1" fmla="*/ 556260 h 4016490"/>
                <a:gd name="connsiteX2" fmla="*/ 23836 w 8558236"/>
                <a:gd name="connsiteY2" fmla="*/ 1249680 h 4016490"/>
                <a:gd name="connsiteX3" fmla="*/ 199096 w 8558236"/>
                <a:gd name="connsiteY3" fmla="*/ 1760220 h 4016490"/>
                <a:gd name="connsiteX4" fmla="*/ 92416 w 8558236"/>
                <a:gd name="connsiteY4" fmla="*/ 2339340 h 4016490"/>
                <a:gd name="connsiteX5" fmla="*/ 321016 w 8558236"/>
                <a:gd name="connsiteY5" fmla="*/ 2804160 h 4016490"/>
                <a:gd name="connsiteX6" fmla="*/ 435316 w 8558236"/>
                <a:gd name="connsiteY6" fmla="*/ 3147060 h 4016490"/>
                <a:gd name="connsiteX7" fmla="*/ 869656 w 8558236"/>
                <a:gd name="connsiteY7" fmla="*/ 3352800 h 4016490"/>
                <a:gd name="connsiteX8" fmla="*/ 1784056 w 8558236"/>
                <a:gd name="connsiteY8" fmla="*/ 4015740 h 4016490"/>
                <a:gd name="connsiteX9" fmla="*/ 2546056 w 8558236"/>
                <a:gd name="connsiteY9" fmla="*/ 3208020 h 4016490"/>
                <a:gd name="connsiteX10" fmla="*/ 2904196 w 8558236"/>
                <a:gd name="connsiteY10" fmla="*/ 2948940 h 4016490"/>
                <a:gd name="connsiteX11" fmla="*/ 3125176 w 8558236"/>
                <a:gd name="connsiteY11" fmla="*/ 2628900 h 4016490"/>
                <a:gd name="connsiteX12" fmla="*/ 4344376 w 8558236"/>
                <a:gd name="connsiteY12" fmla="*/ 2301240 h 4016490"/>
                <a:gd name="connsiteX13" fmla="*/ 4923496 w 8558236"/>
                <a:gd name="connsiteY13" fmla="*/ 1798320 h 4016490"/>
                <a:gd name="connsiteX14" fmla="*/ 5609296 w 8558236"/>
                <a:gd name="connsiteY14" fmla="*/ 2186940 h 4016490"/>
                <a:gd name="connsiteX15" fmla="*/ 5975056 w 8558236"/>
                <a:gd name="connsiteY15" fmla="*/ 2453640 h 4016490"/>
                <a:gd name="connsiteX16" fmla="*/ 6157936 w 8558236"/>
                <a:gd name="connsiteY16" fmla="*/ 3093720 h 4016490"/>
                <a:gd name="connsiteX17" fmla="*/ 6988516 w 8558236"/>
                <a:gd name="connsiteY17" fmla="*/ 3063240 h 4016490"/>
                <a:gd name="connsiteX18" fmla="*/ 7735276 w 8558236"/>
                <a:gd name="connsiteY18" fmla="*/ 2362200 h 4016490"/>
                <a:gd name="connsiteX19" fmla="*/ 7849576 w 8558236"/>
                <a:gd name="connsiteY19" fmla="*/ 2781300 h 4016490"/>
                <a:gd name="connsiteX20" fmla="*/ 8558236 w 8558236"/>
                <a:gd name="connsiteY20" fmla="*/ 3695700 h 401649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5056 w 8558236"/>
                <a:gd name="connsiteY15" fmla="*/ 2453640 h 4017010"/>
                <a:gd name="connsiteX16" fmla="*/ 6157936 w 8558236"/>
                <a:gd name="connsiteY16" fmla="*/ 30937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5056 w 8558236"/>
                <a:gd name="connsiteY15" fmla="*/ 2453640 h 4017010"/>
                <a:gd name="connsiteX16" fmla="*/ 6157936 w 8558236"/>
                <a:gd name="connsiteY16" fmla="*/ 30937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5056 w 8558236"/>
                <a:gd name="connsiteY15" fmla="*/ 2453640 h 4017010"/>
                <a:gd name="connsiteX16" fmla="*/ 6157936 w 8558236"/>
                <a:gd name="connsiteY16" fmla="*/ 30937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5056 w 8558236"/>
                <a:gd name="connsiteY15" fmla="*/ 2453640 h 4017010"/>
                <a:gd name="connsiteX16" fmla="*/ 6157936 w 8558236"/>
                <a:gd name="connsiteY16" fmla="*/ 30937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5056 w 8558236"/>
                <a:gd name="connsiteY15" fmla="*/ 2453640 h 4017010"/>
                <a:gd name="connsiteX16" fmla="*/ 6157936 w 8558236"/>
                <a:gd name="connsiteY16" fmla="*/ 30937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5056 w 8558236"/>
                <a:gd name="connsiteY15" fmla="*/ 2453640 h 4017010"/>
                <a:gd name="connsiteX16" fmla="*/ 6157936 w 8558236"/>
                <a:gd name="connsiteY16" fmla="*/ 30937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5056 w 8558236"/>
                <a:gd name="connsiteY15" fmla="*/ 2453640 h 4017010"/>
                <a:gd name="connsiteX16" fmla="*/ 6157936 w 8558236"/>
                <a:gd name="connsiteY16" fmla="*/ 30937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157936 w 8558236"/>
                <a:gd name="connsiteY16" fmla="*/ 30937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157936 w 8558236"/>
                <a:gd name="connsiteY16" fmla="*/ 30937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 name="connsiteX0" fmla="*/ 618196 w 8558236"/>
                <a:gd name="connsiteY0" fmla="*/ 0 h 4017010"/>
                <a:gd name="connsiteX1" fmla="*/ 747736 w 8558236"/>
                <a:gd name="connsiteY1" fmla="*/ 556260 h 4017010"/>
                <a:gd name="connsiteX2" fmla="*/ 23836 w 8558236"/>
                <a:gd name="connsiteY2" fmla="*/ 1249680 h 4017010"/>
                <a:gd name="connsiteX3" fmla="*/ 199096 w 8558236"/>
                <a:gd name="connsiteY3" fmla="*/ 1760220 h 4017010"/>
                <a:gd name="connsiteX4" fmla="*/ 92416 w 8558236"/>
                <a:gd name="connsiteY4" fmla="*/ 2339340 h 4017010"/>
                <a:gd name="connsiteX5" fmla="*/ 321016 w 8558236"/>
                <a:gd name="connsiteY5" fmla="*/ 2804160 h 4017010"/>
                <a:gd name="connsiteX6" fmla="*/ 435316 w 8558236"/>
                <a:gd name="connsiteY6" fmla="*/ 3147060 h 4017010"/>
                <a:gd name="connsiteX7" fmla="*/ 869656 w 8558236"/>
                <a:gd name="connsiteY7" fmla="*/ 3352800 h 4017010"/>
                <a:gd name="connsiteX8" fmla="*/ 1784056 w 8558236"/>
                <a:gd name="connsiteY8" fmla="*/ 4015740 h 4017010"/>
                <a:gd name="connsiteX9" fmla="*/ 2546056 w 8558236"/>
                <a:gd name="connsiteY9" fmla="*/ 3208020 h 4017010"/>
                <a:gd name="connsiteX10" fmla="*/ 2904196 w 8558236"/>
                <a:gd name="connsiteY10" fmla="*/ 2948940 h 4017010"/>
                <a:gd name="connsiteX11" fmla="*/ 3125176 w 8558236"/>
                <a:gd name="connsiteY11" fmla="*/ 2628900 h 4017010"/>
                <a:gd name="connsiteX12" fmla="*/ 4344376 w 8558236"/>
                <a:gd name="connsiteY12" fmla="*/ 2301240 h 4017010"/>
                <a:gd name="connsiteX13" fmla="*/ 4923496 w 8558236"/>
                <a:gd name="connsiteY13" fmla="*/ 1798320 h 4017010"/>
                <a:gd name="connsiteX14" fmla="*/ 5609296 w 8558236"/>
                <a:gd name="connsiteY14" fmla="*/ 2186940 h 4017010"/>
                <a:gd name="connsiteX15" fmla="*/ 5970293 w 8558236"/>
                <a:gd name="connsiteY15" fmla="*/ 2467927 h 4017010"/>
                <a:gd name="connsiteX16" fmla="*/ 6281761 w 8558236"/>
                <a:gd name="connsiteY16" fmla="*/ 3169920 h 4017010"/>
                <a:gd name="connsiteX17" fmla="*/ 6988516 w 8558236"/>
                <a:gd name="connsiteY17" fmla="*/ 3063240 h 4017010"/>
                <a:gd name="connsiteX18" fmla="*/ 7735276 w 8558236"/>
                <a:gd name="connsiteY18" fmla="*/ 2362200 h 4017010"/>
                <a:gd name="connsiteX19" fmla="*/ 7849576 w 8558236"/>
                <a:gd name="connsiteY19" fmla="*/ 2781300 h 4017010"/>
                <a:gd name="connsiteX20" fmla="*/ 8558236 w 8558236"/>
                <a:gd name="connsiteY20" fmla="*/ 3695700 h 401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58236" h="4017010">
                  <a:moveTo>
                    <a:pt x="618196" y="0"/>
                  </a:moveTo>
                  <a:cubicBezTo>
                    <a:pt x="735671" y="173990"/>
                    <a:pt x="823936" y="195580"/>
                    <a:pt x="747736" y="556260"/>
                  </a:cubicBezTo>
                  <a:cubicBezTo>
                    <a:pt x="671536" y="916940"/>
                    <a:pt x="115276" y="1049020"/>
                    <a:pt x="23836" y="1249680"/>
                  </a:cubicBezTo>
                  <a:cubicBezTo>
                    <a:pt x="-59984" y="1633220"/>
                    <a:pt x="96226" y="1540510"/>
                    <a:pt x="199096" y="1760220"/>
                  </a:cubicBezTo>
                  <a:cubicBezTo>
                    <a:pt x="301966" y="1979930"/>
                    <a:pt x="110196" y="2172970"/>
                    <a:pt x="92416" y="2339340"/>
                  </a:cubicBezTo>
                  <a:cubicBezTo>
                    <a:pt x="74636" y="2505710"/>
                    <a:pt x="263866" y="2669540"/>
                    <a:pt x="321016" y="2804160"/>
                  </a:cubicBezTo>
                  <a:cubicBezTo>
                    <a:pt x="378166" y="2938780"/>
                    <a:pt x="336256" y="2994660"/>
                    <a:pt x="435316" y="3147060"/>
                  </a:cubicBezTo>
                  <a:cubicBezTo>
                    <a:pt x="534376" y="3299460"/>
                    <a:pt x="682966" y="3230880"/>
                    <a:pt x="869656" y="3352800"/>
                  </a:cubicBezTo>
                  <a:cubicBezTo>
                    <a:pt x="1056346" y="3474720"/>
                    <a:pt x="1245576" y="4047490"/>
                    <a:pt x="1784056" y="4015740"/>
                  </a:cubicBezTo>
                  <a:cubicBezTo>
                    <a:pt x="2322536" y="3983990"/>
                    <a:pt x="2492716" y="3285807"/>
                    <a:pt x="2546056" y="3208020"/>
                  </a:cubicBezTo>
                  <a:cubicBezTo>
                    <a:pt x="2599396" y="3130233"/>
                    <a:pt x="2807676" y="3045460"/>
                    <a:pt x="2904196" y="2948940"/>
                  </a:cubicBezTo>
                  <a:cubicBezTo>
                    <a:pt x="3000716" y="2852420"/>
                    <a:pt x="3094696" y="2698750"/>
                    <a:pt x="3125176" y="2628900"/>
                  </a:cubicBezTo>
                  <a:cubicBezTo>
                    <a:pt x="3365206" y="2520950"/>
                    <a:pt x="4044656" y="2439670"/>
                    <a:pt x="4344376" y="2301240"/>
                  </a:cubicBezTo>
                  <a:cubicBezTo>
                    <a:pt x="4644096" y="2162810"/>
                    <a:pt x="4712676" y="1817370"/>
                    <a:pt x="4923496" y="1798320"/>
                  </a:cubicBezTo>
                  <a:cubicBezTo>
                    <a:pt x="5291479" y="1774507"/>
                    <a:pt x="5434830" y="2075339"/>
                    <a:pt x="5609296" y="2186940"/>
                  </a:cubicBezTo>
                  <a:cubicBezTo>
                    <a:pt x="5783762" y="2298541"/>
                    <a:pt x="5874091" y="2397759"/>
                    <a:pt x="5970293" y="2467927"/>
                  </a:cubicBezTo>
                  <a:cubicBezTo>
                    <a:pt x="6137933" y="2680970"/>
                    <a:pt x="6069194" y="3061176"/>
                    <a:pt x="6281761" y="3169920"/>
                  </a:cubicBezTo>
                  <a:cubicBezTo>
                    <a:pt x="6494328" y="3278664"/>
                    <a:pt x="6898664" y="3162935"/>
                    <a:pt x="6988516" y="3063240"/>
                  </a:cubicBezTo>
                  <a:cubicBezTo>
                    <a:pt x="7129168" y="2901633"/>
                    <a:pt x="7591766" y="2409190"/>
                    <a:pt x="7735276" y="2362200"/>
                  </a:cubicBezTo>
                  <a:cubicBezTo>
                    <a:pt x="7845448" y="2362835"/>
                    <a:pt x="7788616" y="2544763"/>
                    <a:pt x="7849576" y="2781300"/>
                  </a:cubicBezTo>
                  <a:cubicBezTo>
                    <a:pt x="8077223" y="3365500"/>
                    <a:pt x="8286774" y="3497263"/>
                    <a:pt x="8558236" y="3695700"/>
                  </a:cubicBezTo>
                </a:path>
              </a:pathLst>
            </a:cu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2F2F2"/>
                </a:solidFill>
                <a:effectLst/>
                <a:uLnTx/>
                <a:uFillTx/>
              </a:endParaRPr>
            </a:p>
          </p:txBody>
        </p:sp>
        <p:sp>
          <p:nvSpPr>
            <p:cNvPr id="4" name="îšḷïḓê">
              <a:extLst>
                <a:ext uri="{FF2B5EF4-FFF2-40B4-BE49-F238E27FC236}">
                  <a16:creationId xmlns:a16="http://schemas.microsoft.com/office/drawing/2014/main" id="{B1FB1A5A-3D32-485F-8864-EA56ED5389EC}"/>
                </a:ext>
              </a:extLst>
            </p:cNvPr>
            <p:cNvSpPr/>
            <p:nvPr/>
          </p:nvSpPr>
          <p:spPr>
            <a:xfrm>
              <a:off x="3087524" y="2579126"/>
              <a:ext cx="249278" cy="249278"/>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2F2F2"/>
                </a:solidFill>
                <a:effectLst/>
                <a:uLnTx/>
                <a:uFillTx/>
              </a:endParaRPr>
            </a:p>
          </p:txBody>
        </p:sp>
        <p:sp>
          <p:nvSpPr>
            <p:cNvPr id="5" name="îSľïḓê">
              <a:extLst>
                <a:ext uri="{FF2B5EF4-FFF2-40B4-BE49-F238E27FC236}">
                  <a16:creationId xmlns:a16="http://schemas.microsoft.com/office/drawing/2014/main" id="{D56F8A69-EF8F-4084-A76F-B277E658534B}"/>
                </a:ext>
              </a:extLst>
            </p:cNvPr>
            <p:cNvSpPr/>
            <p:nvPr/>
          </p:nvSpPr>
          <p:spPr>
            <a:xfrm>
              <a:off x="2452185" y="4283950"/>
              <a:ext cx="249278" cy="249278"/>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rgbClr val="F2F2F2"/>
                </a:solidFill>
              </a:endParaRPr>
            </a:p>
          </p:txBody>
        </p:sp>
        <p:sp>
          <p:nvSpPr>
            <p:cNvPr id="6" name="iṧḷiḋê">
              <a:extLst>
                <a:ext uri="{FF2B5EF4-FFF2-40B4-BE49-F238E27FC236}">
                  <a16:creationId xmlns:a16="http://schemas.microsoft.com/office/drawing/2014/main" id="{3A642AEB-DDC8-461F-8281-6695459AB8F8}"/>
                </a:ext>
              </a:extLst>
            </p:cNvPr>
            <p:cNvSpPr/>
            <p:nvPr/>
          </p:nvSpPr>
          <p:spPr>
            <a:xfrm>
              <a:off x="3221460" y="5301098"/>
              <a:ext cx="249278" cy="249278"/>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rgbClr val="F2F2F2"/>
                </a:solidFill>
              </a:endParaRPr>
            </a:p>
          </p:txBody>
        </p:sp>
        <p:sp>
          <p:nvSpPr>
            <p:cNvPr id="7" name="îSľîḍè">
              <a:extLst>
                <a:ext uri="{FF2B5EF4-FFF2-40B4-BE49-F238E27FC236}">
                  <a16:creationId xmlns:a16="http://schemas.microsoft.com/office/drawing/2014/main" id="{0EEC27F7-FD8E-4D5B-8837-3C649AEE4AD0}"/>
                </a:ext>
              </a:extLst>
            </p:cNvPr>
            <p:cNvSpPr/>
            <p:nvPr/>
          </p:nvSpPr>
          <p:spPr>
            <a:xfrm>
              <a:off x="8311312" y="5019978"/>
              <a:ext cx="249278" cy="249278"/>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rgbClr val="F2F2F2"/>
                </a:solidFill>
              </a:endParaRPr>
            </a:p>
          </p:txBody>
        </p:sp>
        <p:sp>
          <p:nvSpPr>
            <p:cNvPr id="8" name="ïş1iḑê">
              <a:extLst>
                <a:ext uri="{FF2B5EF4-FFF2-40B4-BE49-F238E27FC236}">
                  <a16:creationId xmlns:a16="http://schemas.microsoft.com/office/drawing/2014/main" id="{506A8080-1421-4062-950C-733AF8F0A037}"/>
                </a:ext>
              </a:extLst>
            </p:cNvPr>
            <p:cNvSpPr/>
            <p:nvPr/>
          </p:nvSpPr>
          <p:spPr>
            <a:xfrm>
              <a:off x="9874861" y="4337870"/>
              <a:ext cx="249278" cy="249278"/>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rgbClr val="F2F2F2"/>
                </a:solidFill>
              </a:endParaRPr>
            </a:p>
          </p:txBody>
        </p:sp>
        <p:sp>
          <p:nvSpPr>
            <p:cNvPr id="9" name="ïṩľiḋe">
              <a:extLst>
                <a:ext uri="{FF2B5EF4-FFF2-40B4-BE49-F238E27FC236}">
                  <a16:creationId xmlns:a16="http://schemas.microsoft.com/office/drawing/2014/main" id="{8FEC7494-13F6-4930-A12B-07AABF5A9628}"/>
                </a:ext>
              </a:extLst>
            </p:cNvPr>
            <p:cNvSpPr/>
            <p:nvPr/>
          </p:nvSpPr>
          <p:spPr>
            <a:xfrm>
              <a:off x="5084722" y="4945473"/>
              <a:ext cx="249278" cy="249278"/>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rgbClr val="F2F2F2"/>
                </a:solidFill>
              </a:endParaRPr>
            </a:p>
          </p:txBody>
        </p:sp>
        <p:sp>
          <p:nvSpPr>
            <p:cNvPr id="10" name="íṡ1iḋè">
              <a:extLst>
                <a:ext uri="{FF2B5EF4-FFF2-40B4-BE49-F238E27FC236}">
                  <a16:creationId xmlns:a16="http://schemas.microsoft.com/office/drawing/2014/main" id="{71C11089-46E6-44C6-BFB8-743E3AD8049D}"/>
                </a:ext>
              </a:extLst>
            </p:cNvPr>
            <p:cNvSpPr/>
            <p:nvPr/>
          </p:nvSpPr>
          <p:spPr>
            <a:xfrm>
              <a:off x="7122011" y="3782043"/>
              <a:ext cx="249278" cy="249278"/>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solidFill>
                  <a:srgbClr val="F2F2F2"/>
                </a:solidFill>
              </a:endParaRPr>
            </a:p>
          </p:txBody>
        </p:sp>
      </p:grpSp>
      <p:grpSp>
        <p:nvGrpSpPr>
          <p:cNvPr id="33" name="组合 32">
            <a:extLst>
              <a:ext uri="{FF2B5EF4-FFF2-40B4-BE49-F238E27FC236}">
                <a16:creationId xmlns:a16="http://schemas.microsoft.com/office/drawing/2014/main" id="{92B7E513-3076-4384-B3B3-E728FBDAD47F}"/>
              </a:ext>
            </a:extLst>
          </p:cNvPr>
          <p:cNvGrpSpPr/>
          <p:nvPr/>
        </p:nvGrpSpPr>
        <p:grpSpPr>
          <a:xfrm>
            <a:off x="3730401" y="1444777"/>
            <a:ext cx="1627545" cy="1166915"/>
            <a:chOff x="1794284" y="1819325"/>
            <a:chExt cx="1627545" cy="1166915"/>
          </a:xfrm>
        </p:grpSpPr>
        <p:sp>
          <p:nvSpPr>
            <p:cNvPr id="34" name="文本框 33">
              <a:extLst>
                <a:ext uri="{FF2B5EF4-FFF2-40B4-BE49-F238E27FC236}">
                  <a16:creationId xmlns:a16="http://schemas.microsoft.com/office/drawing/2014/main" id="{7828E70A-C821-435D-8C7D-43445124CF53}"/>
                </a:ext>
              </a:extLst>
            </p:cNvPr>
            <p:cNvSpPr txBox="1"/>
            <p:nvPr/>
          </p:nvSpPr>
          <p:spPr>
            <a:xfrm>
              <a:off x="1881635" y="1819325"/>
              <a:ext cx="1452842" cy="353943"/>
            </a:xfrm>
            <a:prstGeom prst="rect">
              <a:avLst/>
            </a:prstGeom>
            <a:noFill/>
          </p:spPr>
          <p:txBody>
            <a:bodyPr wrap="square" lIns="0" tIns="0" rIns="0" rtlCol="0">
              <a:spAutoFit/>
            </a:bodyPr>
            <a:lstStyle/>
            <a:p>
              <a:pPr algn="ctr"/>
              <a:r>
                <a:rPr lang="en-US" altLang="zh-CN" sz="2000" b="1" dirty="0">
                  <a:gradFill>
                    <a:gsLst>
                      <a:gs pos="0">
                        <a:schemeClr val="accent1"/>
                      </a:gs>
                      <a:gs pos="100000">
                        <a:schemeClr val="accent2"/>
                      </a:gs>
                    </a:gsLst>
                    <a:lin ang="5400000" scaled="1"/>
                  </a:gradFill>
                  <a:cs typeface="+mn-ea"/>
                  <a:sym typeface="+mn-lt"/>
                </a:rPr>
                <a:t>1947</a:t>
              </a:r>
              <a:r>
                <a:rPr lang="zh-CN" altLang="en-US" sz="2000" b="1" dirty="0">
                  <a:gradFill>
                    <a:gsLst>
                      <a:gs pos="0">
                        <a:schemeClr val="accent1"/>
                      </a:gs>
                      <a:gs pos="100000">
                        <a:schemeClr val="accent2"/>
                      </a:gs>
                    </a:gsLst>
                    <a:lin ang="5400000" scaled="1"/>
                  </a:gradFill>
                  <a:cs typeface="+mn-ea"/>
                  <a:sym typeface="+mn-lt"/>
                </a:rPr>
                <a:t>年</a:t>
              </a:r>
              <a:endParaRPr lang="zh-CN" altLang="en-US" sz="1000" dirty="0">
                <a:gradFill>
                  <a:gsLst>
                    <a:gs pos="0">
                      <a:schemeClr val="accent1"/>
                    </a:gs>
                    <a:gs pos="100000">
                      <a:schemeClr val="accent2"/>
                    </a:gs>
                  </a:gsLst>
                  <a:lin ang="5400000" scaled="1"/>
                </a:gradFill>
                <a:cs typeface="+mn-ea"/>
                <a:sym typeface="+mn-lt"/>
              </a:endParaRPr>
            </a:p>
          </p:txBody>
        </p:sp>
        <p:sp>
          <p:nvSpPr>
            <p:cNvPr id="35" name="矩形 34">
              <a:extLst>
                <a:ext uri="{FF2B5EF4-FFF2-40B4-BE49-F238E27FC236}">
                  <a16:creationId xmlns:a16="http://schemas.microsoft.com/office/drawing/2014/main" id="{7D42915D-F9A2-488E-89AB-8B47F3C6C9D6}"/>
                </a:ext>
              </a:extLst>
            </p:cNvPr>
            <p:cNvSpPr/>
            <p:nvPr/>
          </p:nvSpPr>
          <p:spPr>
            <a:xfrm>
              <a:off x="1794284" y="2186406"/>
              <a:ext cx="1627545" cy="799834"/>
            </a:xfrm>
            <a:prstGeom prst="rect">
              <a:avLst/>
            </a:prstGeom>
            <a:noFill/>
          </p:spPr>
          <p:txBody>
            <a:bodyPr wrap="square" lIns="0" tIns="0" rIns="0" rtlCol="0">
              <a:spAutoFit/>
            </a:bodyPr>
            <a:lstStyle/>
            <a:p>
              <a:pPr algn="ctr">
                <a:lnSpc>
                  <a:spcPct val="120000"/>
                </a:lnSpc>
              </a:pPr>
              <a:r>
                <a:rPr lang="zh-CN" altLang="en-US" sz="1400" dirty="0">
                  <a:solidFill>
                    <a:schemeClr val="tx1">
                      <a:lumMod val="50000"/>
                      <a:lumOff val="50000"/>
                    </a:schemeClr>
                  </a:solidFill>
                  <a:latin typeface="+mj-ea"/>
                  <a:cs typeface="+mn-ea"/>
                  <a:sym typeface="+mn-lt"/>
                </a:rPr>
                <a:t>学校始建于</a:t>
              </a:r>
              <a:r>
                <a:rPr lang="en-US" altLang="zh-CN" sz="1400" dirty="0">
                  <a:solidFill>
                    <a:schemeClr val="tx1">
                      <a:lumMod val="50000"/>
                      <a:lumOff val="50000"/>
                    </a:schemeClr>
                  </a:solidFill>
                  <a:latin typeface="+mj-ea"/>
                  <a:cs typeface="+mn-ea"/>
                  <a:sym typeface="+mn-lt"/>
                </a:rPr>
                <a:t>1947</a:t>
              </a:r>
              <a:r>
                <a:rPr lang="zh-CN" altLang="en-US" sz="1400" dirty="0">
                  <a:solidFill>
                    <a:schemeClr val="tx1">
                      <a:lumMod val="50000"/>
                      <a:lumOff val="50000"/>
                    </a:schemeClr>
                  </a:solidFill>
                  <a:latin typeface="+mj-ea"/>
                  <a:cs typeface="+mn-ea"/>
                  <a:sym typeface="+mn-lt"/>
                </a:rPr>
                <a:t>年，于</a:t>
              </a:r>
              <a:r>
                <a:rPr lang="en-US" altLang="zh-CN" sz="1400" dirty="0">
                  <a:solidFill>
                    <a:schemeClr val="tx1">
                      <a:lumMod val="50000"/>
                      <a:lumOff val="50000"/>
                    </a:schemeClr>
                  </a:solidFill>
                  <a:latin typeface="+mj-ea"/>
                  <a:cs typeface="+mn-ea"/>
                  <a:sym typeface="+mn-lt"/>
                </a:rPr>
                <a:t>1995</a:t>
              </a:r>
              <a:r>
                <a:rPr lang="zh-CN" altLang="en-US" sz="1400" dirty="0">
                  <a:solidFill>
                    <a:schemeClr val="tx1">
                      <a:lumMod val="50000"/>
                      <a:lumOff val="50000"/>
                    </a:schemeClr>
                  </a:solidFill>
                  <a:latin typeface="+mj-ea"/>
                  <a:cs typeface="+mn-ea"/>
                  <a:sym typeface="+mn-lt"/>
                </a:rPr>
                <a:t>年</a:t>
              </a:r>
              <a:r>
                <a:rPr lang="en-US" altLang="zh-CN" sz="1400" dirty="0">
                  <a:solidFill>
                    <a:schemeClr val="tx1">
                      <a:lumMod val="50000"/>
                      <a:lumOff val="50000"/>
                    </a:schemeClr>
                  </a:solidFill>
                  <a:latin typeface="+mj-ea"/>
                  <a:cs typeface="+mn-ea"/>
                  <a:sym typeface="+mn-lt"/>
                </a:rPr>
                <a:t>6</a:t>
              </a:r>
              <a:r>
                <a:rPr lang="zh-CN" altLang="en-US" sz="1400" dirty="0">
                  <a:solidFill>
                    <a:schemeClr val="tx1">
                      <a:lumMod val="50000"/>
                      <a:lumOff val="50000"/>
                    </a:schemeClr>
                  </a:solidFill>
                  <a:latin typeface="+mj-ea"/>
                  <a:cs typeface="+mn-ea"/>
                  <a:sym typeface="+mn-lt"/>
                </a:rPr>
                <a:t>月</a:t>
              </a:r>
              <a:r>
                <a:rPr lang="en-US" altLang="zh-CN" sz="1400" dirty="0">
                  <a:solidFill>
                    <a:schemeClr val="tx1">
                      <a:lumMod val="50000"/>
                      <a:lumOff val="50000"/>
                    </a:schemeClr>
                  </a:solidFill>
                  <a:latin typeface="+mj-ea"/>
                  <a:cs typeface="+mn-ea"/>
                  <a:sym typeface="+mn-lt"/>
                </a:rPr>
                <a:t>27</a:t>
              </a:r>
              <a:r>
                <a:rPr lang="zh-CN" altLang="en-US" sz="1400" dirty="0">
                  <a:solidFill>
                    <a:schemeClr val="tx1">
                      <a:lumMod val="50000"/>
                      <a:lumOff val="50000"/>
                    </a:schemeClr>
                  </a:solidFill>
                  <a:latin typeface="+mj-ea"/>
                  <a:cs typeface="+mn-ea"/>
                  <a:sym typeface="+mn-lt"/>
                </a:rPr>
                <a:t>日经原国家教委批准。</a:t>
              </a:r>
            </a:p>
          </p:txBody>
        </p:sp>
      </p:grpSp>
      <p:grpSp>
        <p:nvGrpSpPr>
          <p:cNvPr id="64" name="组合 63">
            <a:extLst>
              <a:ext uri="{FF2B5EF4-FFF2-40B4-BE49-F238E27FC236}">
                <a16:creationId xmlns:a16="http://schemas.microsoft.com/office/drawing/2014/main" id="{C21BDC16-9829-4AD9-BF6A-9C396F1F3BB8}"/>
              </a:ext>
            </a:extLst>
          </p:cNvPr>
          <p:cNvGrpSpPr/>
          <p:nvPr/>
        </p:nvGrpSpPr>
        <p:grpSpPr>
          <a:xfrm>
            <a:off x="811817" y="3079600"/>
            <a:ext cx="1627545" cy="1166915"/>
            <a:chOff x="1794284" y="1819325"/>
            <a:chExt cx="1627545" cy="1166915"/>
          </a:xfrm>
        </p:grpSpPr>
        <p:sp>
          <p:nvSpPr>
            <p:cNvPr id="65" name="文本框 64">
              <a:extLst>
                <a:ext uri="{FF2B5EF4-FFF2-40B4-BE49-F238E27FC236}">
                  <a16:creationId xmlns:a16="http://schemas.microsoft.com/office/drawing/2014/main" id="{943EC685-CD02-4F38-9BF6-BC4213EFDACB}"/>
                </a:ext>
              </a:extLst>
            </p:cNvPr>
            <p:cNvSpPr txBox="1"/>
            <p:nvPr/>
          </p:nvSpPr>
          <p:spPr>
            <a:xfrm>
              <a:off x="1881635" y="1819325"/>
              <a:ext cx="1452842" cy="353943"/>
            </a:xfrm>
            <a:prstGeom prst="rect">
              <a:avLst/>
            </a:prstGeom>
            <a:noFill/>
          </p:spPr>
          <p:txBody>
            <a:bodyPr wrap="square" lIns="0" tIns="0" rIns="0" rtlCol="0">
              <a:spAutoFit/>
            </a:bodyPr>
            <a:lstStyle/>
            <a:p>
              <a:pPr algn="ctr"/>
              <a:r>
                <a:rPr lang="en-US" altLang="zh-CN" sz="2000" b="1" dirty="0">
                  <a:gradFill>
                    <a:gsLst>
                      <a:gs pos="0">
                        <a:schemeClr val="accent1"/>
                      </a:gs>
                      <a:gs pos="100000">
                        <a:schemeClr val="accent2"/>
                      </a:gs>
                    </a:gsLst>
                    <a:lin ang="5400000" scaled="1"/>
                  </a:gradFill>
                  <a:cs typeface="+mn-ea"/>
                  <a:sym typeface="+mn-lt"/>
                </a:rPr>
                <a:t>1947</a:t>
              </a:r>
              <a:r>
                <a:rPr lang="zh-CN" altLang="en-US" sz="2000" b="1" dirty="0">
                  <a:gradFill>
                    <a:gsLst>
                      <a:gs pos="0">
                        <a:schemeClr val="accent1"/>
                      </a:gs>
                      <a:gs pos="100000">
                        <a:schemeClr val="accent2"/>
                      </a:gs>
                    </a:gsLst>
                    <a:lin ang="5400000" scaled="1"/>
                  </a:gradFill>
                  <a:cs typeface="+mn-ea"/>
                  <a:sym typeface="+mn-lt"/>
                </a:rPr>
                <a:t>年</a:t>
              </a:r>
              <a:endParaRPr lang="zh-CN" altLang="en-US" sz="1000" dirty="0">
                <a:gradFill>
                  <a:gsLst>
                    <a:gs pos="0">
                      <a:schemeClr val="accent1"/>
                    </a:gs>
                    <a:gs pos="100000">
                      <a:schemeClr val="accent2"/>
                    </a:gs>
                  </a:gsLst>
                  <a:lin ang="5400000" scaled="1"/>
                </a:gradFill>
                <a:cs typeface="+mn-ea"/>
                <a:sym typeface="+mn-lt"/>
              </a:endParaRPr>
            </a:p>
          </p:txBody>
        </p:sp>
        <p:sp>
          <p:nvSpPr>
            <p:cNvPr id="66" name="矩形 65">
              <a:extLst>
                <a:ext uri="{FF2B5EF4-FFF2-40B4-BE49-F238E27FC236}">
                  <a16:creationId xmlns:a16="http://schemas.microsoft.com/office/drawing/2014/main" id="{1082F786-6F83-4D90-AC7D-2C1237BA2315}"/>
                </a:ext>
              </a:extLst>
            </p:cNvPr>
            <p:cNvSpPr/>
            <p:nvPr/>
          </p:nvSpPr>
          <p:spPr>
            <a:xfrm>
              <a:off x="1794284" y="2186406"/>
              <a:ext cx="1627545" cy="799834"/>
            </a:xfrm>
            <a:prstGeom prst="rect">
              <a:avLst/>
            </a:prstGeom>
            <a:noFill/>
          </p:spPr>
          <p:txBody>
            <a:bodyPr wrap="square" lIns="0" tIns="0" rIns="0" rtlCol="0">
              <a:spAutoFit/>
            </a:bodyPr>
            <a:lstStyle/>
            <a:p>
              <a:pPr algn="ctr">
                <a:lnSpc>
                  <a:spcPct val="120000"/>
                </a:lnSpc>
              </a:pPr>
              <a:r>
                <a:rPr lang="zh-CN" altLang="en-US" sz="1400" dirty="0">
                  <a:solidFill>
                    <a:schemeClr val="tx1">
                      <a:lumMod val="50000"/>
                      <a:lumOff val="50000"/>
                    </a:schemeClr>
                  </a:solidFill>
                  <a:latin typeface="+mj-ea"/>
                  <a:cs typeface="+mn-ea"/>
                  <a:sym typeface="+mn-lt"/>
                </a:rPr>
                <a:t>学校始建于</a:t>
              </a:r>
              <a:r>
                <a:rPr lang="en-US" altLang="zh-CN" sz="1400" dirty="0">
                  <a:solidFill>
                    <a:schemeClr val="tx1">
                      <a:lumMod val="50000"/>
                      <a:lumOff val="50000"/>
                    </a:schemeClr>
                  </a:solidFill>
                  <a:latin typeface="+mj-ea"/>
                  <a:cs typeface="+mn-ea"/>
                  <a:sym typeface="+mn-lt"/>
                </a:rPr>
                <a:t>1947</a:t>
              </a:r>
              <a:r>
                <a:rPr lang="zh-CN" altLang="en-US" sz="1400" dirty="0">
                  <a:solidFill>
                    <a:schemeClr val="tx1">
                      <a:lumMod val="50000"/>
                      <a:lumOff val="50000"/>
                    </a:schemeClr>
                  </a:solidFill>
                  <a:latin typeface="+mj-ea"/>
                  <a:cs typeface="+mn-ea"/>
                  <a:sym typeface="+mn-lt"/>
                </a:rPr>
                <a:t>年，于</a:t>
              </a:r>
              <a:r>
                <a:rPr lang="en-US" altLang="zh-CN" sz="1400" dirty="0">
                  <a:solidFill>
                    <a:schemeClr val="tx1">
                      <a:lumMod val="50000"/>
                      <a:lumOff val="50000"/>
                    </a:schemeClr>
                  </a:solidFill>
                  <a:latin typeface="+mj-ea"/>
                  <a:cs typeface="+mn-ea"/>
                  <a:sym typeface="+mn-lt"/>
                </a:rPr>
                <a:t>1995</a:t>
              </a:r>
              <a:r>
                <a:rPr lang="zh-CN" altLang="en-US" sz="1400" dirty="0">
                  <a:solidFill>
                    <a:schemeClr val="tx1">
                      <a:lumMod val="50000"/>
                      <a:lumOff val="50000"/>
                    </a:schemeClr>
                  </a:solidFill>
                  <a:latin typeface="+mj-ea"/>
                  <a:cs typeface="+mn-ea"/>
                  <a:sym typeface="+mn-lt"/>
                </a:rPr>
                <a:t>年</a:t>
              </a:r>
              <a:r>
                <a:rPr lang="en-US" altLang="zh-CN" sz="1400" dirty="0">
                  <a:solidFill>
                    <a:schemeClr val="tx1">
                      <a:lumMod val="50000"/>
                      <a:lumOff val="50000"/>
                    </a:schemeClr>
                  </a:solidFill>
                  <a:latin typeface="+mj-ea"/>
                  <a:cs typeface="+mn-ea"/>
                  <a:sym typeface="+mn-lt"/>
                </a:rPr>
                <a:t>6</a:t>
              </a:r>
              <a:r>
                <a:rPr lang="zh-CN" altLang="en-US" sz="1400" dirty="0">
                  <a:solidFill>
                    <a:schemeClr val="tx1">
                      <a:lumMod val="50000"/>
                      <a:lumOff val="50000"/>
                    </a:schemeClr>
                  </a:solidFill>
                  <a:latin typeface="+mj-ea"/>
                  <a:cs typeface="+mn-ea"/>
                  <a:sym typeface="+mn-lt"/>
                </a:rPr>
                <a:t>月</a:t>
              </a:r>
              <a:r>
                <a:rPr lang="en-US" altLang="zh-CN" sz="1400" dirty="0">
                  <a:solidFill>
                    <a:schemeClr val="tx1">
                      <a:lumMod val="50000"/>
                      <a:lumOff val="50000"/>
                    </a:schemeClr>
                  </a:solidFill>
                  <a:latin typeface="+mj-ea"/>
                  <a:cs typeface="+mn-ea"/>
                  <a:sym typeface="+mn-lt"/>
                </a:rPr>
                <a:t>27</a:t>
              </a:r>
              <a:r>
                <a:rPr lang="zh-CN" altLang="en-US" sz="1400" dirty="0">
                  <a:solidFill>
                    <a:schemeClr val="tx1">
                      <a:lumMod val="50000"/>
                      <a:lumOff val="50000"/>
                    </a:schemeClr>
                  </a:solidFill>
                  <a:latin typeface="+mj-ea"/>
                  <a:cs typeface="+mn-ea"/>
                  <a:sym typeface="+mn-lt"/>
                </a:rPr>
                <a:t>日经原国家教委批准。</a:t>
              </a:r>
            </a:p>
          </p:txBody>
        </p:sp>
      </p:grpSp>
      <p:grpSp>
        <p:nvGrpSpPr>
          <p:cNvPr id="67" name="组合 66">
            <a:extLst>
              <a:ext uri="{FF2B5EF4-FFF2-40B4-BE49-F238E27FC236}">
                <a16:creationId xmlns:a16="http://schemas.microsoft.com/office/drawing/2014/main" id="{3886E39A-1EE7-4C59-A1D7-8DE0EFA8FC85}"/>
              </a:ext>
            </a:extLst>
          </p:cNvPr>
          <p:cNvGrpSpPr/>
          <p:nvPr/>
        </p:nvGrpSpPr>
        <p:grpSpPr>
          <a:xfrm>
            <a:off x="1663622" y="4750287"/>
            <a:ext cx="1627545" cy="1166915"/>
            <a:chOff x="1794284" y="1819325"/>
            <a:chExt cx="1627545" cy="1166915"/>
          </a:xfrm>
        </p:grpSpPr>
        <p:sp>
          <p:nvSpPr>
            <p:cNvPr id="68" name="文本框 67">
              <a:extLst>
                <a:ext uri="{FF2B5EF4-FFF2-40B4-BE49-F238E27FC236}">
                  <a16:creationId xmlns:a16="http://schemas.microsoft.com/office/drawing/2014/main" id="{4948915C-B54D-4800-83A2-B266BEC6741B}"/>
                </a:ext>
              </a:extLst>
            </p:cNvPr>
            <p:cNvSpPr txBox="1"/>
            <p:nvPr/>
          </p:nvSpPr>
          <p:spPr>
            <a:xfrm>
              <a:off x="1881635" y="1819325"/>
              <a:ext cx="1452842" cy="353943"/>
            </a:xfrm>
            <a:prstGeom prst="rect">
              <a:avLst/>
            </a:prstGeom>
            <a:noFill/>
          </p:spPr>
          <p:txBody>
            <a:bodyPr wrap="square" lIns="0" tIns="0" rIns="0" rtlCol="0">
              <a:spAutoFit/>
            </a:bodyPr>
            <a:lstStyle/>
            <a:p>
              <a:pPr algn="ctr"/>
              <a:r>
                <a:rPr lang="en-US" altLang="zh-CN" sz="2000" b="1" dirty="0">
                  <a:gradFill>
                    <a:gsLst>
                      <a:gs pos="0">
                        <a:schemeClr val="accent1"/>
                      </a:gs>
                      <a:gs pos="100000">
                        <a:schemeClr val="accent2"/>
                      </a:gs>
                    </a:gsLst>
                    <a:lin ang="5400000" scaled="1"/>
                  </a:gradFill>
                  <a:cs typeface="+mn-ea"/>
                  <a:sym typeface="+mn-lt"/>
                </a:rPr>
                <a:t>1947</a:t>
              </a:r>
              <a:r>
                <a:rPr lang="zh-CN" altLang="en-US" sz="2000" b="1" dirty="0">
                  <a:gradFill>
                    <a:gsLst>
                      <a:gs pos="0">
                        <a:schemeClr val="accent1"/>
                      </a:gs>
                      <a:gs pos="100000">
                        <a:schemeClr val="accent2"/>
                      </a:gs>
                    </a:gsLst>
                    <a:lin ang="5400000" scaled="1"/>
                  </a:gradFill>
                  <a:cs typeface="+mn-ea"/>
                  <a:sym typeface="+mn-lt"/>
                </a:rPr>
                <a:t>年</a:t>
              </a:r>
              <a:endParaRPr lang="zh-CN" altLang="en-US" sz="1000" dirty="0">
                <a:gradFill>
                  <a:gsLst>
                    <a:gs pos="0">
                      <a:schemeClr val="accent1"/>
                    </a:gs>
                    <a:gs pos="100000">
                      <a:schemeClr val="accent2"/>
                    </a:gs>
                  </a:gsLst>
                  <a:lin ang="5400000" scaled="1"/>
                </a:gradFill>
                <a:cs typeface="+mn-ea"/>
                <a:sym typeface="+mn-lt"/>
              </a:endParaRPr>
            </a:p>
          </p:txBody>
        </p:sp>
        <p:sp>
          <p:nvSpPr>
            <p:cNvPr id="69" name="矩形 68">
              <a:extLst>
                <a:ext uri="{FF2B5EF4-FFF2-40B4-BE49-F238E27FC236}">
                  <a16:creationId xmlns:a16="http://schemas.microsoft.com/office/drawing/2014/main" id="{E3823DF8-B899-46D3-AA72-B2E09591700A}"/>
                </a:ext>
              </a:extLst>
            </p:cNvPr>
            <p:cNvSpPr/>
            <p:nvPr/>
          </p:nvSpPr>
          <p:spPr>
            <a:xfrm>
              <a:off x="1794284" y="2186406"/>
              <a:ext cx="1627545" cy="799834"/>
            </a:xfrm>
            <a:prstGeom prst="rect">
              <a:avLst/>
            </a:prstGeom>
            <a:noFill/>
          </p:spPr>
          <p:txBody>
            <a:bodyPr wrap="square" lIns="0" tIns="0" rIns="0" rtlCol="0">
              <a:spAutoFit/>
            </a:bodyPr>
            <a:lstStyle/>
            <a:p>
              <a:pPr algn="ctr">
                <a:lnSpc>
                  <a:spcPct val="120000"/>
                </a:lnSpc>
              </a:pPr>
              <a:r>
                <a:rPr lang="zh-CN" altLang="en-US" sz="1400" dirty="0">
                  <a:solidFill>
                    <a:schemeClr val="tx1">
                      <a:lumMod val="50000"/>
                      <a:lumOff val="50000"/>
                    </a:schemeClr>
                  </a:solidFill>
                  <a:latin typeface="+mj-ea"/>
                  <a:cs typeface="+mn-ea"/>
                  <a:sym typeface="+mn-lt"/>
                </a:rPr>
                <a:t>学校始建于</a:t>
              </a:r>
              <a:r>
                <a:rPr lang="en-US" altLang="zh-CN" sz="1400" dirty="0">
                  <a:solidFill>
                    <a:schemeClr val="tx1">
                      <a:lumMod val="50000"/>
                      <a:lumOff val="50000"/>
                    </a:schemeClr>
                  </a:solidFill>
                  <a:latin typeface="+mj-ea"/>
                  <a:cs typeface="+mn-ea"/>
                  <a:sym typeface="+mn-lt"/>
                </a:rPr>
                <a:t>1947</a:t>
              </a:r>
              <a:r>
                <a:rPr lang="zh-CN" altLang="en-US" sz="1400" dirty="0">
                  <a:solidFill>
                    <a:schemeClr val="tx1">
                      <a:lumMod val="50000"/>
                      <a:lumOff val="50000"/>
                    </a:schemeClr>
                  </a:solidFill>
                  <a:latin typeface="+mj-ea"/>
                  <a:cs typeface="+mn-ea"/>
                  <a:sym typeface="+mn-lt"/>
                </a:rPr>
                <a:t>年，于</a:t>
              </a:r>
              <a:r>
                <a:rPr lang="en-US" altLang="zh-CN" sz="1400" dirty="0">
                  <a:solidFill>
                    <a:schemeClr val="tx1">
                      <a:lumMod val="50000"/>
                      <a:lumOff val="50000"/>
                    </a:schemeClr>
                  </a:solidFill>
                  <a:latin typeface="+mj-ea"/>
                  <a:cs typeface="+mn-ea"/>
                  <a:sym typeface="+mn-lt"/>
                </a:rPr>
                <a:t>1995</a:t>
              </a:r>
              <a:r>
                <a:rPr lang="zh-CN" altLang="en-US" sz="1400" dirty="0">
                  <a:solidFill>
                    <a:schemeClr val="tx1">
                      <a:lumMod val="50000"/>
                      <a:lumOff val="50000"/>
                    </a:schemeClr>
                  </a:solidFill>
                  <a:latin typeface="+mj-ea"/>
                  <a:cs typeface="+mn-ea"/>
                  <a:sym typeface="+mn-lt"/>
                </a:rPr>
                <a:t>年</a:t>
              </a:r>
              <a:r>
                <a:rPr lang="en-US" altLang="zh-CN" sz="1400" dirty="0">
                  <a:solidFill>
                    <a:schemeClr val="tx1">
                      <a:lumMod val="50000"/>
                      <a:lumOff val="50000"/>
                    </a:schemeClr>
                  </a:solidFill>
                  <a:latin typeface="+mj-ea"/>
                  <a:cs typeface="+mn-ea"/>
                  <a:sym typeface="+mn-lt"/>
                </a:rPr>
                <a:t>6</a:t>
              </a:r>
              <a:r>
                <a:rPr lang="zh-CN" altLang="en-US" sz="1400" dirty="0">
                  <a:solidFill>
                    <a:schemeClr val="tx1">
                      <a:lumMod val="50000"/>
                      <a:lumOff val="50000"/>
                    </a:schemeClr>
                  </a:solidFill>
                  <a:latin typeface="+mj-ea"/>
                  <a:cs typeface="+mn-ea"/>
                  <a:sym typeface="+mn-lt"/>
                </a:rPr>
                <a:t>月</a:t>
              </a:r>
              <a:r>
                <a:rPr lang="en-US" altLang="zh-CN" sz="1400" dirty="0">
                  <a:solidFill>
                    <a:schemeClr val="tx1">
                      <a:lumMod val="50000"/>
                      <a:lumOff val="50000"/>
                    </a:schemeClr>
                  </a:solidFill>
                  <a:latin typeface="+mj-ea"/>
                  <a:cs typeface="+mn-ea"/>
                  <a:sym typeface="+mn-lt"/>
                </a:rPr>
                <a:t>27</a:t>
              </a:r>
              <a:r>
                <a:rPr lang="zh-CN" altLang="en-US" sz="1400" dirty="0">
                  <a:solidFill>
                    <a:schemeClr val="tx1">
                      <a:lumMod val="50000"/>
                      <a:lumOff val="50000"/>
                    </a:schemeClr>
                  </a:solidFill>
                  <a:latin typeface="+mj-ea"/>
                  <a:cs typeface="+mn-ea"/>
                  <a:sym typeface="+mn-lt"/>
                </a:rPr>
                <a:t>日经原国家教委批准。</a:t>
              </a:r>
            </a:p>
          </p:txBody>
        </p:sp>
      </p:grpSp>
      <p:grpSp>
        <p:nvGrpSpPr>
          <p:cNvPr id="70" name="组合 69">
            <a:extLst>
              <a:ext uri="{FF2B5EF4-FFF2-40B4-BE49-F238E27FC236}">
                <a16:creationId xmlns:a16="http://schemas.microsoft.com/office/drawing/2014/main" id="{08E22202-D9C5-4540-B1F3-DA3C1C13213B}"/>
              </a:ext>
            </a:extLst>
          </p:cNvPr>
          <p:cNvGrpSpPr/>
          <p:nvPr/>
        </p:nvGrpSpPr>
        <p:grpSpPr>
          <a:xfrm>
            <a:off x="5197314" y="4688334"/>
            <a:ext cx="1627545" cy="1166915"/>
            <a:chOff x="1794284" y="1819325"/>
            <a:chExt cx="1627545" cy="1166915"/>
          </a:xfrm>
        </p:grpSpPr>
        <p:sp>
          <p:nvSpPr>
            <p:cNvPr id="71" name="文本框 70">
              <a:extLst>
                <a:ext uri="{FF2B5EF4-FFF2-40B4-BE49-F238E27FC236}">
                  <a16:creationId xmlns:a16="http://schemas.microsoft.com/office/drawing/2014/main" id="{A7EF9ED0-435E-4360-A6F7-59089D200C19}"/>
                </a:ext>
              </a:extLst>
            </p:cNvPr>
            <p:cNvSpPr txBox="1"/>
            <p:nvPr/>
          </p:nvSpPr>
          <p:spPr>
            <a:xfrm>
              <a:off x="1881635" y="1819325"/>
              <a:ext cx="1452842" cy="353943"/>
            </a:xfrm>
            <a:prstGeom prst="rect">
              <a:avLst/>
            </a:prstGeom>
            <a:noFill/>
          </p:spPr>
          <p:txBody>
            <a:bodyPr wrap="square" lIns="0" tIns="0" rIns="0" rtlCol="0">
              <a:spAutoFit/>
            </a:bodyPr>
            <a:lstStyle/>
            <a:p>
              <a:pPr algn="ctr"/>
              <a:r>
                <a:rPr lang="en-US" altLang="zh-CN" sz="2000" b="1" dirty="0">
                  <a:gradFill>
                    <a:gsLst>
                      <a:gs pos="0">
                        <a:schemeClr val="accent1"/>
                      </a:gs>
                      <a:gs pos="100000">
                        <a:schemeClr val="accent2"/>
                      </a:gs>
                    </a:gsLst>
                    <a:lin ang="5400000" scaled="1"/>
                  </a:gradFill>
                  <a:cs typeface="+mn-ea"/>
                  <a:sym typeface="+mn-lt"/>
                </a:rPr>
                <a:t>1947</a:t>
              </a:r>
              <a:r>
                <a:rPr lang="zh-CN" altLang="en-US" sz="2000" b="1" dirty="0">
                  <a:gradFill>
                    <a:gsLst>
                      <a:gs pos="0">
                        <a:schemeClr val="accent1"/>
                      </a:gs>
                      <a:gs pos="100000">
                        <a:schemeClr val="accent2"/>
                      </a:gs>
                    </a:gsLst>
                    <a:lin ang="5400000" scaled="1"/>
                  </a:gradFill>
                  <a:cs typeface="+mn-ea"/>
                  <a:sym typeface="+mn-lt"/>
                </a:rPr>
                <a:t>年</a:t>
              </a:r>
              <a:endParaRPr lang="zh-CN" altLang="en-US" sz="1000" dirty="0">
                <a:gradFill>
                  <a:gsLst>
                    <a:gs pos="0">
                      <a:schemeClr val="accent1"/>
                    </a:gs>
                    <a:gs pos="100000">
                      <a:schemeClr val="accent2"/>
                    </a:gs>
                  </a:gsLst>
                  <a:lin ang="5400000" scaled="1"/>
                </a:gradFill>
                <a:cs typeface="+mn-ea"/>
                <a:sym typeface="+mn-lt"/>
              </a:endParaRPr>
            </a:p>
          </p:txBody>
        </p:sp>
        <p:sp>
          <p:nvSpPr>
            <p:cNvPr id="72" name="矩形 71">
              <a:extLst>
                <a:ext uri="{FF2B5EF4-FFF2-40B4-BE49-F238E27FC236}">
                  <a16:creationId xmlns:a16="http://schemas.microsoft.com/office/drawing/2014/main" id="{5EE9EA3C-9027-4228-8230-9F822911FDD6}"/>
                </a:ext>
              </a:extLst>
            </p:cNvPr>
            <p:cNvSpPr/>
            <p:nvPr/>
          </p:nvSpPr>
          <p:spPr>
            <a:xfrm>
              <a:off x="1794284" y="2186406"/>
              <a:ext cx="1627545" cy="799834"/>
            </a:xfrm>
            <a:prstGeom prst="rect">
              <a:avLst/>
            </a:prstGeom>
            <a:noFill/>
          </p:spPr>
          <p:txBody>
            <a:bodyPr wrap="square" lIns="0" tIns="0" rIns="0" rtlCol="0">
              <a:spAutoFit/>
            </a:bodyPr>
            <a:lstStyle/>
            <a:p>
              <a:pPr algn="ctr">
                <a:lnSpc>
                  <a:spcPct val="120000"/>
                </a:lnSpc>
              </a:pPr>
              <a:r>
                <a:rPr lang="zh-CN" altLang="en-US" sz="1400" dirty="0">
                  <a:solidFill>
                    <a:schemeClr val="tx1">
                      <a:lumMod val="50000"/>
                      <a:lumOff val="50000"/>
                    </a:schemeClr>
                  </a:solidFill>
                  <a:latin typeface="+mj-ea"/>
                  <a:cs typeface="+mn-ea"/>
                  <a:sym typeface="+mn-lt"/>
                </a:rPr>
                <a:t>学校始建于</a:t>
              </a:r>
              <a:r>
                <a:rPr lang="en-US" altLang="zh-CN" sz="1400" dirty="0">
                  <a:solidFill>
                    <a:schemeClr val="tx1">
                      <a:lumMod val="50000"/>
                      <a:lumOff val="50000"/>
                    </a:schemeClr>
                  </a:solidFill>
                  <a:latin typeface="+mj-ea"/>
                  <a:cs typeface="+mn-ea"/>
                  <a:sym typeface="+mn-lt"/>
                </a:rPr>
                <a:t>1947</a:t>
              </a:r>
              <a:r>
                <a:rPr lang="zh-CN" altLang="en-US" sz="1400" dirty="0">
                  <a:solidFill>
                    <a:schemeClr val="tx1">
                      <a:lumMod val="50000"/>
                      <a:lumOff val="50000"/>
                    </a:schemeClr>
                  </a:solidFill>
                  <a:latin typeface="+mj-ea"/>
                  <a:cs typeface="+mn-ea"/>
                  <a:sym typeface="+mn-lt"/>
                </a:rPr>
                <a:t>年，于</a:t>
              </a:r>
              <a:r>
                <a:rPr lang="en-US" altLang="zh-CN" sz="1400" dirty="0">
                  <a:solidFill>
                    <a:schemeClr val="tx1">
                      <a:lumMod val="50000"/>
                      <a:lumOff val="50000"/>
                    </a:schemeClr>
                  </a:solidFill>
                  <a:latin typeface="+mj-ea"/>
                  <a:cs typeface="+mn-ea"/>
                  <a:sym typeface="+mn-lt"/>
                </a:rPr>
                <a:t>1995</a:t>
              </a:r>
              <a:r>
                <a:rPr lang="zh-CN" altLang="en-US" sz="1400" dirty="0">
                  <a:solidFill>
                    <a:schemeClr val="tx1">
                      <a:lumMod val="50000"/>
                      <a:lumOff val="50000"/>
                    </a:schemeClr>
                  </a:solidFill>
                  <a:latin typeface="+mj-ea"/>
                  <a:cs typeface="+mn-ea"/>
                  <a:sym typeface="+mn-lt"/>
                </a:rPr>
                <a:t>年</a:t>
              </a:r>
              <a:r>
                <a:rPr lang="en-US" altLang="zh-CN" sz="1400" dirty="0">
                  <a:solidFill>
                    <a:schemeClr val="tx1">
                      <a:lumMod val="50000"/>
                      <a:lumOff val="50000"/>
                    </a:schemeClr>
                  </a:solidFill>
                  <a:latin typeface="+mj-ea"/>
                  <a:cs typeface="+mn-ea"/>
                  <a:sym typeface="+mn-lt"/>
                </a:rPr>
                <a:t>6</a:t>
              </a:r>
              <a:r>
                <a:rPr lang="zh-CN" altLang="en-US" sz="1400" dirty="0">
                  <a:solidFill>
                    <a:schemeClr val="tx1">
                      <a:lumMod val="50000"/>
                      <a:lumOff val="50000"/>
                    </a:schemeClr>
                  </a:solidFill>
                  <a:latin typeface="+mj-ea"/>
                  <a:cs typeface="+mn-ea"/>
                  <a:sym typeface="+mn-lt"/>
                </a:rPr>
                <a:t>月</a:t>
              </a:r>
              <a:r>
                <a:rPr lang="en-US" altLang="zh-CN" sz="1400" dirty="0">
                  <a:solidFill>
                    <a:schemeClr val="tx1">
                      <a:lumMod val="50000"/>
                      <a:lumOff val="50000"/>
                    </a:schemeClr>
                  </a:solidFill>
                  <a:latin typeface="+mj-ea"/>
                  <a:cs typeface="+mn-ea"/>
                  <a:sym typeface="+mn-lt"/>
                </a:rPr>
                <a:t>27</a:t>
              </a:r>
              <a:r>
                <a:rPr lang="zh-CN" altLang="en-US" sz="1400" dirty="0">
                  <a:solidFill>
                    <a:schemeClr val="tx1">
                      <a:lumMod val="50000"/>
                      <a:lumOff val="50000"/>
                    </a:schemeClr>
                  </a:solidFill>
                  <a:latin typeface="+mj-ea"/>
                  <a:cs typeface="+mn-ea"/>
                  <a:sym typeface="+mn-lt"/>
                </a:rPr>
                <a:t>日经原国家教委批准。</a:t>
              </a:r>
            </a:p>
          </p:txBody>
        </p:sp>
      </p:grpSp>
      <p:grpSp>
        <p:nvGrpSpPr>
          <p:cNvPr id="73" name="组合 72">
            <a:extLst>
              <a:ext uri="{FF2B5EF4-FFF2-40B4-BE49-F238E27FC236}">
                <a16:creationId xmlns:a16="http://schemas.microsoft.com/office/drawing/2014/main" id="{CCCF32B5-E22C-417A-BEF1-D50DCC4BBF82}"/>
              </a:ext>
            </a:extLst>
          </p:cNvPr>
          <p:cNvGrpSpPr/>
          <p:nvPr/>
        </p:nvGrpSpPr>
        <p:grpSpPr>
          <a:xfrm>
            <a:off x="6517782" y="1716641"/>
            <a:ext cx="1627545" cy="1166915"/>
            <a:chOff x="1794284" y="1819325"/>
            <a:chExt cx="1627545" cy="1166915"/>
          </a:xfrm>
        </p:grpSpPr>
        <p:sp>
          <p:nvSpPr>
            <p:cNvPr id="74" name="文本框 73">
              <a:extLst>
                <a:ext uri="{FF2B5EF4-FFF2-40B4-BE49-F238E27FC236}">
                  <a16:creationId xmlns:a16="http://schemas.microsoft.com/office/drawing/2014/main" id="{82C387BF-A344-44B9-9434-25708CCF93F9}"/>
                </a:ext>
              </a:extLst>
            </p:cNvPr>
            <p:cNvSpPr txBox="1"/>
            <p:nvPr/>
          </p:nvSpPr>
          <p:spPr>
            <a:xfrm>
              <a:off x="1881635" y="1819325"/>
              <a:ext cx="1452842" cy="353943"/>
            </a:xfrm>
            <a:prstGeom prst="rect">
              <a:avLst/>
            </a:prstGeom>
            <a:noFill/>
          </p:spPr>
          <p:txBody>
            <a:bodyPr wrap="square" lIns="0" tIns="0" rIns="0" rtlCol="0">
              <a:spAutoFit/>
            </a:bodyPr>
            <a:lstStyle/>
            <a:p>
              <a:pPr algn="ctr"/>
              <a:r>
                <a:rPr lang="en-US" altLang="zh-CN" sz="2000" b="1" dirty="0">
                  <a:gradFill>
                    <a:gsLst>
                      <a:gs pos="0">
                        <a:schemeClr val="accent1"/>
                      </a:gs>
                      <a:gs pos="100000">
                        <a:schemeClr val="accent2"/>
                      </a:gs>
                    </a:gsLst>
                    <a:lin ang="5400000" scaled="1"/>
                  </a:gradFill>
                  <a:cs typeface="+mn-ea"/>
                  <a:sym typeface="+mn-lt"/>
                </a:rPr>
                <a:t>1947</a:t>
              </a:r>
              <a:r>
                <a:rPr lang="zh-CN" altLang="en-US" sz="2000" b="1" dirty="0">
                  <a:gradFill>
                    <a:gsLst>
                      <a:gs pos="0">
                        <a:schemeClr val="accent1"/>
                      </a:gs>
                      <a:gs pos="100000">
                        <a:schemeClr val="accent2"/>
                      </a:gs>
                    </a:gsLst>
                    <a:lin ang="5400000" scaled="1"/>
                  </a:gradFill>
                  <a:cs typeface="+mn-ea"/>
                  <a:sym typeface="+mn-lt"/>
                </a:rPr>
                <a:t>年</a:t>
              </a:r>
              <a:endParaRPr lang="zh-CN" altLang="en-US" sz="1000" dirty="0">
                <a:gradFill>
                  <a:gsLst>
                    <a:gs pos="0">
                      <a:schemeClr val="accent1"/>
                    </a:gs>
                    <a:gs pos="100000">
                      <a:schemeClr val="accent2"/>
                    </a:gs>
                  </a:gsLst>
                  <a:lin ang="5400000" scaled="1"/>
                </a:gradFill>
                <a:cs typeface="+mn-ea"/>
                <a:sym typeface="+mn-lt"/>
              </a:endParaRPr>
            </a:p>
          </p:txBody>
        </p:sp>
        <p:sp>
          <p:nvSpPr>
            <p:cNvPr id="75" name="矩形 74">
              <a:extLst>
                <a:ext uri="{FF2B5EF4-FFF2-40B4-BE49-F238E27FC236}">
                  <a16:creationId xmlns:a16="http://schemas.microsoft.com/office/drawing/2014/main" id="{F4AB9385-BDA0-4A7D-A084-6B3880C6FD67}"/>
                </a:ext>
              </a:extLst>
            </p:cNvPr>
            <p:cNvSpPr/>
            <p:nvPr/>
          </p:nvSpPr>
          <p:spPr>
            <a:xfrm>
              <a:off x="1794284" y="2186406"/>
              <a:ext cx="1627545" cy="799834"/>
            </a:xfrm>
            <a:prstGeom prst="rect">
              <a:avLst/>
            </a:prstGeom>
            <a:noFill/>
          </p:spPr>
          <p:txBody>
            <a:bodyPr wrap="square" lIns="0" tIns="0" rIns="0" rtlCol="0">
              <a:spAutoFit/>
            </a:bodyPr>
            <a:lstStyle/>
            <a:p>
              <a:pPr algn="ctr">
                <a:lnSpc>
                  <a:spcPct val="120000"/>
                </a:lnSpc>
              </a:pPr>
              <a:r>
                <a:rPr lang="zh-CN" altLang="en-US" sz="1400" dirty="0">
                  <a:solidFill>
                    <a:schemeClr val="tx1">
                      <a:lumMod val="50000"/>
                      <a:lumOff val="50000"/>
                    </a:schemeClr>
                  </a:solidFill>
                  <a:latin typeface="+mj-ea"/>
                  <a:cs typeface="+mn-ea"/>
                  <a:sym typeface="+mn-lt"/>
                </a:rPr>
                <a:t>学校始建于</a:t>
              </a:r>
              <a:r>
                <a:rPr lang="en-US" altLang="zh-CN" sz="1400" dirty="0">
                  <a:solidFill>
                    <a:schemeClr val="tx1">
                      <a:lumMod val="50000"/>
                      <a:lumOff val="50000"/>
                    </a:schemeClr>
                  </a:solidFill>
                  <a:latin typeface="+mj-ea"/>
                  <a:cs typeface="+mn-ea"/>
                  <a:sym typeface="+mn-lt"/>
                </a:rPr>
                <a:t>1947</a:t>
              </a:r>
              <a:r>
                <a:rPr lang="zh-CN" altLang="en-US" sz="1400" dirty="0">
                  <a:solidFill>
                    <a:schemeClr val="tx1">
                      <a:lumMod val="50000"/>
                      <a:lumOff val="50000"/>
                    </a:schemeClr>
                  </a:solidFill>
                  <a:latin typeface="+mj-ea"/>
                  <a:cs typeface="+mn-ea"/>
                  <a:sym typeface="+mn-lt"/>
                </a:rPr>
                <a:t>年，于</a:t>
              </a:r>
              <a:r>
                <a:rPr lang="en-US" altLang="zh-CN" sz="1400" dirty="0">
                  <a:solidFill>
                    <a:schemeClr val="tx1">
                      <a:lumMod val="50000"/>
                      <a:lumOff val="50000"/>
                    </a:schemeClr>
                  </a:solidFill>
                  <a:latin typeface="+mj-ea"/>
                  <a:cs typeface="+mn-ea"/>
                  <a:sym typeface="+mn-lt"/>
                </a:rPr>
                <a:t>1995</a:t>
              </a:r>
              <a:r>
                <a:rPr lang="zh-CN" altLang="en-US" sz="1400" dirty="0">
                  <a:solidFill>
                    <a:schemeClr val="tx1">
                      <a:lumMod val="50000"/>
                      <a:lumOff val="50000"/>
                    </a:schemeClr>
                  </a:solidFill>
                  <a:latin typeface="+mj-ea"/>
                  <a:cs typeface="+mn-ea"/>
                  <a:sym typeface="+mn-lt"/>
                </a:rPr>
                <a:t>年</a:t>
              </a:r>
              <a:r>
                <a:rPr lang="en-US" altLang="zh-CN" sz="1400" dirty="0">
                  <a:solidFill>
                    <a:schemeClr val="tx1">
                      <a:lumMod val="50000"/>
                      <a:lumOff val="50000"/>
                    </a:schemeClr>
                  </a:solidFill>
                  <a:latin typeface="+mj-ea"/>
                  <a:cs typeface="+mn-ea"/>
                  <a:sym typeface="+mn-lt"/>
                </a:rPr>
                <a:t>6</a:t>
              </a:r>
              <a:r>
                <a:rPr lang="zh-CN" altLang="en-US" sz="1400" dirty="0">
                  <a:solidFill>
                    <a:schemeClr val="tx1">
                      <a:lumMod val="50000"/>
                      <a:lumOff val="50000"/>
                    </a:schemeClr>
                  </a:solidFill>
                  <a:latin typeface="+mj-ea"/>
                  <a:cs typeface="+mn-ea"/>
                  <a:sym typeface="+mn-lt"/>
                </a:rPr>
                <a:t>月</a:t>
              </a:r>
              <a:r>
                <a:rPr lang="en-US" altLang="zh-CN" sz="1400" dirty="0">
                  <a:solidFill>
                    <a:schemeClr val="tx1">
                      <a:lumMod val="50000"/>
                      <a:lumOff val="50000"/>
                    </a:schemeClr>
                  </a:solidFill>
                  <a:latin typeface="+mj-ea"/>
                  <a:cs typeface="+mn-ea"/>
                  <a:sym typeface="+mn-lt"/>
                </a:rPr>
                <a:t>27</a:t>
              </a:r>
              <a:r>
                <a:rPr lang="zh-CN" altLang="en-US" sz="1400" dirty="0">
                  <a:solidFill>
                    <a:schemeClr val="tx1">
                      <a:lumMod val="50000"/>
                      <a:lumOff val="50000"/>
                    </a:schemeClr>
                  </a:solidFill>
                  <a:latin typeface="+mj-ea"/>
                  <a:cs typeface="+mn-ea"/>
                  <a:sym typeface="+mn-lt"/>
                </a:rPr>
                <a:t>日经原国家教委批准。</a:t>
              </a:r>
            </a:p>
          </p:txBody>
        </p:sp>
      </p:grpSp>
      <p:grpSp>
        <p:nvGrpSpPr>
          <p:cNvPr id="76" name="组合 75">
            <a:extLst>
              <a:ext uri="{FF2B5EF4-FFF2-40B4-BE49-F238E27FC236}">
                <a16:creationId xmlns:a16="http://schemas.microsoft.com/office/drawing/2014/main" id="{C03F82F8-6933-4985-AED6-148CA472A8F8}"/>
              </a:ext>
            </a:extLst>
          </p:cNvPr>
          <p:cNvGrpSpPr/>
          <p:nvPr/>
        </p:nvGrpSpPr>
        <p:grpSpPr>
          <a:xfrm>
            <a:off x="9305163" y="2334468"/>
            <a:ext cx="1627545" cy="1166915"/>
            <a:chOff x="1794284" y="1819325"/>
            <a:chExt cx="1627545" cy="1166915"/>
          </a:xfrm>
        </p:grpSpPr>
        <p:sp>
          <p:nvSpPr>
            <p:cNvPr id="77" name="文本框 76">
              <a:extLst>
                <a:ext uri="{FF2B5EF4-FFF2-40B4-BE49-F238E27FC236}">
                  <a16:creationId xmlns:a16="http://schemas.microsoft.com/office/drawing/2014/main" id="{2A4C5067-E56A-4B9D-BB96-F4E6EE6019F3}"/>
                </a:ext>
              </a:extLst>
            </p:cNvPr>
            <p:cNvSpPr txBox="1"/>
            <p:nvPr/>
          </p:nvSpPr>
          <p:spPr>
            <a:xfrm>
              <a:off x="1881635" y="1819325"/>
              <a:ext cx="1452842" cy="353943"/>
            </a:xfrm>
            <a:prstGeom prst="rect">
              <a:avLst/>
            </a:prstGeom>
            <a:noFill/>
          </p:spPr>
          <p:txBody>
            <a:bodyPr wrap="square" lIns="0" tIns="0" rIns="0" rtlCol="0">
              <a:spAutoFit/>
            </a:bodyPr>
            <a:lstStyle/>
            <a:p>
              <a:pPr algn="ctr"/>
              <a:r>
                <a:rPr lang="en-US" altLang="zh-CN" sz="2000" b="1" dirty="0">
                  <a:gradFill>
                    <a:gsLst>
                      <a:gs pos="0">
                        <a:schemeClr val="accent1"/>
                      </a:gs>
                      <a:gs pos="100000">
                        <a:schemeClr val="accent2"/>
                      </a:gs>
                    </a:gsLst>
                    <a:lin ang="5400000" scaled="1"/>
                  </a:gradFill>
                  <a:cs typeface="+mn-ea"/>
                  <a:sym typeface="+mn-lt"/>
                </a:rPr>
                <a:t>1947</a:t>
              </a:r>
              <a:r>
                <a:rPr lang="zh-CN" altLang="en-US" sz="2000" b="1" dirty="0">
                  <a:gradFill>
                    <a:gsLst>
                      <a:gs pos="0">
                        <a:schemeClr val="accent1"/>
                      </a:gs>
                      <a:gs pos="100000">
                        <a:schemeClr val="accent2"/>
                      </a:gs>
                    </a:gsLst>
                    <a:lin ang="5400000" scaled="1"/>
                  </a:gradFill>
                  <a:cs typeface="+mn-ea"/>
                  <a:sym typeface="+mn-lt"/>
                </a:rPr>
                <a:t>年</a:t>
              </a:r>
              <a:endParaRPr lang="zh-CN" altLang="en-US" sz="1000" dirty="0">
                <a:gradFill>
                  <a:gsLst>
                    <a:gs pos="0">
                      <a:schemeClr val="accent1"/>
                    </a:gs>
                    <a:gs pos="100000">
                      <a:schemeClr val="accent2"/>
                    </a:gs>
                  </a:gsLst>
                  <a:lin ang="5400000" scaled="1"/>
                </a:gradFill>
                <a:cs typeface="+mn-ea"/>
                <a:sym typeface="+mn-lt"/>
              </a:endParaRPr>
            </a:p>
          </p:txBody>
        </p:sp>
        <p:sp>
          <p:nvSpPr>
            <p:cNvPr id="78" name="矩形 77">
              <a:extLst>
                <a:ext uri="{FF2B5EF4-FFF2-40B4-BE49-F238E27FC236}">
                  <a16:creationId xmlns:a16="http://schemas.microsoft.com/office/drawing/2014/main" id="{9CA21F64-F413-4799-BE2D-1D38D88D415C}"/>
                </a:ext>
              </a:extLst>
            </p:cNvPr>
            <p:cNvSpPr/>
            <p:nvPr/>
          </p:nvSpPr>
          <p:spPr>
            <a:xfrm>
              <a:off x="1794284" y="2186406"/>
              <a:ext cx="1627545" cy="799834"/>
            </a:xfrm>
            <a:prstGeom prst="rect">
              <a:avLst/>
            </a:prstGeom>
            <a:noFill/>
          </p:spPr>
          <p:txBody>
            <a:bodyPr wrap="square" lIns="0" tIns="0" rIns="0" rtlCol="0">
              <a:spAutoFit/>
            </a:bodyPr>
            <a:lstStyle/>
            <a:p>
              <a:pPr algn="ctr">
                <a:lnSpc>
                  <a:spcPct val="120000"/>
                </a:lnSpc>
              </a:pPr>
              <a:r>
                <a:rPr lang="zh-CN" altLang="en-US" sz="1400" dirty="0">
                  <a:solidFill>
                    <a:schemeClr val="tx1">
                      <a:lumMod val="50000"/>
                      <a:lumOff val="50000"/>
                    </a:schemeClr>
                  </a:solidFill>
                  <a:latin typeface="+mj-ea"/>
                  <a:cs typeface="+mn-ea"/>
                  <a:sym typeface="+mn-lt"/>
                </a:rPr>
                <a:t>学校始建于</a:t>
              </a:r>
              <a:r>
                <a:rPr lang="en-US" altLang="zh-CN" sz="1400" dirty="0">
                  <a:solidFill>
                    <a:schemeClr val="tx1">
                      <a:lumMod val="50000"/>
                      <a:lumOff val="50000"/>
                    </a:schemeClr>
                  </a:solidFill>
                  <a:latin typeface="+mj-ea"/>
                  <a:cs typeface="+mn-ea"/>
                  <a:sym typeface="+mn-lt"/>
                </a:rPr>
                <a:t>1947</a:t>
              </a:r>
              <a:r>
                <a:rPr lang="zh-CN" altLang="en-US" sz="1400" dirty="0">
                  <a:solidFill>
                    <a:schemeClr val="tx1">
                      <a:lumMod val="50000"/>
                      <a:lumOff val="50000"/>
                    </a:schemeClr>
                  </a:solidFill>
                  <a:latin typeface="+mj-ea"/>
                  <a:cs typeface="+mn-ea"/>
                  <a:sym typeface="+mn-lt"/>
                </a:rPr>
                <a:t>年，于</a:t>
              </a:r>
              <a:r>
                <a:rPr lang="en-US" altLang="zh-CN" sz="1400" dirty="0">
                  <a:solidFill>
                    <a:schemeClr val="tx1">
                      <a:lumMod val="50000"/>
                      <a:lumOff val="50000"/>
                    </a:schemeClr>
                  </a:solidFill>
                  <a:latin typeface="+mj-ea"/>
                  <a:cs typeface="+mn-ea"/>
                  <a:sym typeface="+mn-lt"/>
                </a:rPr>
                <a:t>1995</a:t>
              </a:r>
              <a:r>
                <a:rPr lang="zh-CN" altLang="en-US" sz="1400" dirty="0">
                  <a:solidFill>
                    <a:schemeClr val="tx1">
                      <a:lumMod val="50000"/>
                      <a:lumOff val="50000"/>
                    </a:schemeClr>
                  </a:solidFill>
                  <a:latin typeface="+mj-ea"/>
                  <a:cs typeface="+mn-ea"/>
                  <a:sym typeface="+mn-lt"/>
                </a:rPr>
                <a:t>年</a:t>
              </a:r>
              <a:r>
                <a:rPr lang="en-US" altLang="zh-CN" sz="1400" dirty="0">
                  <a:solidFill>
                    <a:schemeClr val="tx1">
                      <a:lumMod val="50000"/>
                      <a:lumOff val="50000"/>
                    </a:schemeClr>
                  </a:solidFill>
                  <a:latin typeface="+mj-ea"/>
                  <a:cs typeface="+mn-ea"/>
                  <a:sym typeface="+mn-lt"/>
                </a:rPr>
                <a:t>6</a:t>
              </a:r>
              <a:r>
                <a:rPr lang="zh-CN" altLang="en-US" sz="1400" dirty="0">
                  <a:solidFill>
                    <a:schemeClr val="tx1">
                      <a:lumMod val="50000"/>
                      <a:lumOff val="50000"/>
                    </a:schemeClr>
                  </a:solidFill>
                  <a:latin typeface="+mj-ea"/>
                  <a:cs typeface="+mn-ea"/>
                  <a:sym typeface="+mn-lt"/>
                </a:rPr>
                <a:t>月</a:t>
              </a:r>
              <a:r>
                <a:rPr lang="en-US" altLang="zh-CN" sz="1400" dirty="0">
                  <a:solidFill>
                    <a:schemeClr val="tx1">
                      <a:lumMod val="50000"/>
                      <a:lumOff val="50000"/>
                    </a:schemeClr>
                  </a:solidFill>
                  <a:latin typeface="+mj-ea"/>
                  <a:cs typeface="+mn-ea"/>
                  <a:sym typeface="+mn-lt"/>
                </a:rPr>
                <a:t>27</a:t>
              </a:r>
              <a:r>
                <a:rPr lang="zh-CN" altLang="en-US" sz="1400" dirty="0">
                  <a:solidFill>
                    <a:schemeClr val="tx1">
                      <a:lumMod val="50000"/>
                      <a:lumOff val="50000"/>
                    </a:schemeClr>
                  </a:solidFill>
                  <a:latin typeface="+mj-ea"/>
                  <a:cs typeface="+mn-ea"/>
                  <a:sym typeface="+mn-lt"/>
                </a:rPr>
                <a:t>日经原国家教委批准。</a:t>
              </a:r>
            </a:p>
          </p:txBody>
        </p:sp>
      </p:grpSp>
      <p:grpSp>
        <p:nvGrpSpPr>
          <p:cNvPr id="79" name="组合 78">
            <a:extLst>
              <a:ext uri="{FF2B5EF4-FFF2-40B4-BE49-F238E27FC236}">
                <a16:creationId xmlns:a16="http://schemas.microsoft.com/office/drawing/2014/main" id="{C8EDC986-CA99-4C6B-BF3D-763861739380}"/>
              </a:ext>
            </a:extLst>
          </p:cNvPr>
          <p:cNvGrpSpPr/>
          <p:nvPr/>
        </p:nvGrpSpPr>
        <p:grpSpPr>
          <a:xfrm>
            <a:off x="7764969" y="4761673"/>
            <a:ext cx="1627545" cy="1166915"/>
            <a:chOff x="1794284" y="1819325"/>
            <a:chExt cx="1627545" cy="1166915"/>
          </a:xfrm>
        </p:grpSpPr>
        <p:sp>
          <p:nvSpPr>
            <p:cNvPr id="80" name="文本框 79">
              <a:extLst>
                <a:ext uri="{FF2B5EF4-FFF2-40B4-BE49-F238E27FC236}">
                  <a16:creationId xmlns:a16="http://schemas.microsoft.com/office/drawing/2014/main" id="{19A7F889-8669-4465-B486-E771BBE4C35B}"/>
                </a:ext>
              </a:extLst>
            </p:cNvPr>
            <p:cNvSpPr txBox="1"/>
            <p:nvPr/>
          </p:nvSpPr>
          <p:spPr>
            <a:xfrm>
              <a:off x="1881635" y="1819325"/>
              <a:ext cx="1452842" cy="353943"/>
            </a:xfrm>
            <a:prstGeom prst="rect">
              <a:avLst/>
            </a:prstGeom>
            <a:noFill/>
          </p:spPr>
          <p:txBody>
            <a:bodyPr wrap="square" lIns="0" tIns="0" rIns="0" rtlCol="0">
              <a:spAutoFit/>
            </a:bodyPr>
            <a:lstStyle/>
            <a:p>
              <a:pPr algn="ctr"/>
              <a:r>
                <a:rPr lang="en-US" altLang="zh-CN" sz="2000" b="1" dirty="0">
                  <a:gradFill>
                    <a:gsLst>
                      <a:gs pos="0">
                        <a:schemeClr val="accent1"/>
                      </a:gs>
                      <a:gs pos="100000">
                        <a:schemeClr val="accent2"/>
                      </a:gs>
                    </a:gsLst>
                    <a:lin ang="5400000" scaled="1"/>
                  </a:gradFill>
                  <a:cs typeface="+mn-ea"/>
                  <a:sym typeface="+mn-lt"/>
                </a:rPr>
                <a:t>1947</a:t>
              </a:r>
              <a:r>
                <a:rPr lang="zh-CN" altLang="en-US" sz="2000" b="1" dirty="0">
                  <a:gradFill>
                    <a:gsLst>
                      <a:gs pos="0">
                        <a:schemeClr val="accent1"/>
                      </a:gs>
                      <a:gs pos="100000">
                        <a:schemeClr val="accent2"/>
                      </a:gs>
                    </a:gsLst>
                    <a:lin ang="5400000" scaled="1"/>
                  </a:gradFill>
                  <a:cs typeface="+mn-ea"/>
                  <a:sym typeface="+mn-lt"/>
                </a:rPr>
                <a:t>年</a:t>
              </a:r>
              <a:endParaRPr lang="zh-CN" altLang="en-US" sz="1000" dirty="0">
                <a:gradFill>
                  <a:gsLst>
                    <a:gs pos="0">
                      <a:schemeClr val="accent1"/>
                    </a:gs>
                    <a:gs pos="100000">
                      <a:schemeClr val="accent2"/>
                    </a:gs>
                  </a:gsLst>
                  <a:lin ang="5400000" scaled="1"/>
                </a:gradFill>
                <a:cs typeface="+mn-ea"/>
                <a:sym typeface="+mn-lt"/>
              </a:endParaRPr>
            </a:p>
          </p:txBody>
        </p:sp>
        <p:sp>
          <p:nvSpPr>
            <p:cNvPr id="81" name="矩形 80">
              <a:extLst>
                <a:ext uri="{FF2B5EF4-FFF2-40B4-BE49-F238E27FC236}">
                  <a16:creationId xmlns:a16="http://schemas.microsoft.com/office/drawing/2014/main" id="{993550F9-59EF-42DD-A99A-BA60039AC239}"/>
                </a:ext>
              </a:extLst>
            </p:cNvPr>
            <p:cNvSpPr/>
            <p:nvPr/>
          </p:nvSpPr>
          <p:spPr>
            <a:xfrm>
              <a:off x="1794284" y="2186406"/>
              <a:ext cx="1627545" cy="799834"/>
            </a:xfrm>
            <a:prstGeom prst="rect">
              <a:avLst/>
            </a:prstGeom>
            <a:noFill/>
          </p:spPr>
          <p:txBody>
            <a:bodyPr wrap="square" lIns="0" tIns="0" rIns="0" rtlCol="0">
              <a:spAutoFit/>
            </a:bodyPr>
            <a:lstStyle/>
            <a:p>
              <a:pPr algn="ctr">
                <a:lnSpc>
                  <a:spcPct val="120000"/>
                </a:lnSpc>
              </a:pPr>
              <a:r>
                <a:rPr lang="zh-CN" altLang="en-US" sz="1400" dirty="0">
                  <a:solidFill>
                    <a:schemeClr val="tx1">
                      <a:lumMod val="50000"/>
                      <a:lumOff val="50000"/>
                    </a:schemeClr>
                  </a:solidFill>
                  <a:latin typeface="+mj-ea"/>
                  <a:cs typeface="+mn-ea"/>
                  <a:sym typeface="+mn-lt"/>
                </a:rPr>
                <a:t>学校始建于</a:t>
              </a:r>
              <a:r>
                <a:rPr lang="en-US" altLang="zh-CN" sz="1400" dirty="0">
                  <a:solidFill>
                    <a:schemeClr val="tx1">
                      <a:lumMod val="50000"/>
                      <a:lumOff val="50000"/>
                    </a:schemeClr>
                  </a:solidFill>
                  <a:latin typeface="+mj-ea"/>
                  <a:cs typeface="+mn-ea"/>
                  <a:sym typeface="+mn-lt"/>
                </a:rPr>
                <a:t>1947</a:t>
              </a:r>
              <a:r>
                <a:rPr lang="zh-CN" altLang="en-US" sz="1400" dirty="0">
                  <a:solidFill>
                    <a:schemeClr val="tx1">
                      <a:lumMod val="50000"/>
                      <a:lumOff val="50000"/>
                    </a:schemeClr>
                  </a:solidFill>
                  <a:latin typeface="+mj-ea"/>
                  <a:cs typeface="+mn-ea"/>
                  <a:sym typeface="+mn-lt"/>
                </a:rPr>
                <a:t>年，于</a:t>
              </a:r>
              <a:r>
                <a:rPr lang="en-US" altLang="zh-CN" sz="1400" dirty="0">
                  <a:solidFill>
                    <a:schemeClr val="tx1">
                      <a:lumMod val="50000"/>
                      <a:lumOff val="50000"/>
                    </a:schemeClr>
                  </a:solidFill>
                  <a:latin typeface="+mj-ea"/>
                  <a:cs typeface="+mn-ea"/>
                  <a:sym typeface="+mn-lt"/>
                </a:rPr>
                <a:t>1995</a:t>
              </a:r>
              <a:r>
                <a:rPr lang="zh-CN" altLang="en-US" sz="1400" dirty="0">
                  <a:solidFill>
                    <a:schemeClr val="tx1">
                      <a:lumMod val="50000"/>
                      <a:lumOff val="50000"/>
                    </a:schemeClr>
                  </a:solidFill>
                  <a:latin typeface="+mj-ea"/>
                  <a:cs typeface="+mn-ea"/>
                  <a:sym typeface="+mn-lt"/>
                </a:rPr>
                <a:t>年</a:t>
              </a:r>
              <a:r>
                <a:rPr lang="en-US" altLang="zh-CN" sz="1400" dirty="0">
                  <a:solidFill>
                    <a:schemeClr val="tx1">
                      <a:lumMod val="50000"/>
                      <a:lumOff val="50000"/>
                    </a:schemeClr>
                  </a:solidFill>
                  <a:latin typeface="+mj-ea"/>
                  <a:cs typeface="+mn-ea"/>
                  <a:sym typeface="+mn-lt"/>
                </a:rPr>
                <a:t>6</a:t>
              </a:r>
              <a:r>
                <a:rPr lang="zh-CN" altLang="en-US" sz="1400" dirty="0">
                  <a:solidFill>
                    <a:schemeClr val="tx1">
                      <a:lumMod val="50000"/>
                      <a:lumOff val="50000"/>
                    </a:schemeClr>
                  </a:solidFill>
                  <a:latin typeface="+mj-ea"/>
                  <a:cs typeface="+mn-ea"/>
                  <a:sym typeface="+mn-lt"/>
                </a:rPr>
                <a:t>月</a:t>
              </a:r>
              <a:r>
                <a:rPr lang="en-US" altLang="zh-CN" sz="1400" dirty="0">
                  <a:solidFill>
                    <a:schemeClr val="tx1">
                      <a:lumMod val="50000"/>
                      <a:lumOff val="50000"/>
                    </a:schemeClr>
                  </a:solidFill>
                  <a:latin typeface="+mj-ea"/>
                  <a:cs typeface="+mn-ea"/>
                  <a:sym typeface="+mn-lt"/>
                </a:rPr>
                <a:t>27</a:t>
              </a:r>
              <a:r>
                <a:rPr lang="zh-CN" altLang="en-US" sz="1400" dirty="0">
                  <a:solidFill>
                    <a:schemeClr val="tx1">
                      <a:lumMod val="50000"/>
                      <a:lumOff val="50000"/>
                    </a:schemeClr>
                  </a:solidFill>
                  <a:latin typeface="+mj-ea"/>
                  <a:cs typeface="+mn-ea"/>
                  <a:sym typeface="+mn-lt"/>
                </a:rPr>
                <a:t>日经原国家教委批准。</a:t>
              </a:r>
            </a:p>
          </p:txBody>
        </p:sp>
      </p:grpSp>
      <p:sp>
        <p:nvSpPr>
          <p:cNvPr id="82" name="灯片编号占位符 1">
            <a:extLst>
              <a:ext uri="{FF2B5EF4-FFF2-40B4-BE49-F238E27FC236}">
                <a16:creationId xmlns:a16="http://schemas.microsoft.com/office/drawing/2014/main" id="{BB7552B9-0272-4FC6-B7B3-EBE7E4FE6913}"/>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21</a:t>
            </a:fld>
            <a:endParaRPr lang="zh-CN" altLang="en-US" dirty="0">
              <a:solidFill>
                <a:schemeClr val="accent3"/>
              </a:solidFill>
              <a:cs typeface="+mn-ea"/>
              <a:sym typeface="+mn-lt"/>
            </a:endParaRPr>
          </a:p>
        </p:txBody>
      </p:sp>
      <p:sp>
        <p:nvSpPr>
          <p:cNvPr id="83" name="页脚占位符 3">
            <a:extLst>
              <a:ext uri="{FF2B5EF4-FFF2-40B4-BE49-F238E27FC236}">
                <a16:creationId xmlns:a16="http://schemas.microsoft.com/office/drawing/2014/main" id="{312DA14F-4981-473E-AA44-12175E1962AB}"/>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695197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80605D-6F3F-4C7E-871D-865C897A13F9}"/>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人物介绍页</a:t>
            </a:r>
          </a:p>
        </p:txBody>
      </p:sp>
      <p:sp>
        <p:nvSpPr>
          <p:cNvPr id="43" name="灯片编号占位符 1">
            <a:extLst>
              <a:ext uri="{FF2B5EF4-FFF2-40B4-BE49-F238E27FC236}">
                <a16:creationId xmlns:a16="http://schemas.microsoft.com/office/drawing/2014/main" id="{8290C863-156E-472C-BEC1-8C9F43288A9D}"/>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22</a:t>
            </a:fld>
            <a:endParaRPr lang="zh-CN" altLang="en-US" dirty="0">
              <a:solidFill>
                <a:schemeClr val="accent3"/>
              </a:solidFill>
              <a:cs typeface="+mn-ea"/>
              <a:sym typeface="+mn-lt"/>
            </a:endParaRPr>
          </a:p>
        </p:txBody>
      </p:sp>
      <p:sp>
        <p:nvSpPr>
          <p:cNvPr id="44" name="页脚占位符 3">
            <a:extLst>
              <a:ext uri="{FF2B5EF4-FFF2-40B4-BE49-F238E27FC236}">
                <a16:creationId xmlns:a16="http://schemas.microsoft.com/office/drawing/2014/main" id="{7D7927CA-87CD-4B7B-898E-8F03078FF9DA}"/>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grpSp>
        <p:nvGrpSpPr>
          <p:cNvPr id="9" name="组合 8">
            <a:extLst>
              <a:ext uri="{FF2B5EF4-FFF2-40B4-BE49-F238E27FC236}">
                <a16:creationId xmlns:a16="http://schemas.microsoft.com/office/drawing/2014/main" id="{D3AB58F3-D40F-471E-8DA1-68D03322A7C2}"/>
              </a:ext>
            </a:extLst>
          </p:cNvPr>
          <p:cNvGrpSpPr/>
          <p:nvPr/>
        </p:nvGrpSpPr>
        <p:grpSpPr>
          <a:xfrm>
            <a:off x="1039813" y="1713970"/>
            <a:ext cx="4679950" cy="2642392"/>
            <a:chOff x="1060450" y="2027238"/>
            <a:chExt cx="4679950" cy="2642392"/>
          </a:xfrm>
        </p:grpSpPr>
        <p:pic>
          <p:nvPicPr>
            <p:cNvPr id="48" name="图片 47">
              <a:extLst>
                <a:ext uri="{FF2B5EF4-FFF2-40B4-BE49-F238E27FC236}">
                  <a16:creationId xmlns:a16="http://schemas.microsoft.com/office/drawing/2014/main" id="{684BEDD8-B0E0-429F-8EE9-C0C296F142B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060450" y="2027238"/>
              <a:ext cx="4679950" cy="2405062"/>
            </a:xfrm>
            <a:custGeom>
              <a:avLst/>
              <a:gdLst>
                <a:gd name="connsiteX0" fmla="*/ 0 w 4679950"/>
                <a:gd name="connsiteY0" fmla="*/ 0 h 2405062"/>
                <a:gd name="connsiteX1" fmla="*/ 4679950 w 4679950"/>
                <a:gd name="connsiteY1" fmla="*/ 0 h 2405062"/>
                <a:gd name="connsiteX2" fmla="*/ 4679950 w 4679950"/>
                <a:gd name="connsiteY2" fmla="*/ 2405062 h 2405062"/>
                <a:gd name="connsiteX3" fmla="*/ 0 w 4679950"/>
                <a:gd name="connsiteY3" fmla="*/ 2405062 h 2405062"/>
              </a:gdLst>
              <a:ahLst/>
              <a:cxnLst>
                <a:cxn ang="0">
                  <a:pos x="connsiteX0" y="connsiteY0"/>
                </a:cxn>
                <a:cxn ang="0">
                  <a:pos x="connsiteX1" y="connsiteY1"/>
                </a:cxn>
                <a:cxn ang="0">
                  <a:pos x="connsiteX2" y="connsiteY2"/>
                </a:cxn>
                <a:cxn ang="0">
                  <a:pos x="connsiteX3" y="connsiteY3"/>
                </a:cxn>
              </a:cxnLst>
              <a:rect l="l" t="t" r="r" b="b"/>
              <a:pathLst>
                <a:path w="4679950" h="2405062">
                  <a:moveTo>
                    <a:pt x="0" y="0"/>
                  </a:moveTo>
                  <a:lnTo>
                    <a:pt x="4679950" y="0"/>
                  </a:lnTo>
                  <a:lnTo>
                    <a:pt x="4679950" y="2405062"/>
                  </a:lnTo>
                  <a:lnTo>
                    <a:pt x="0" y="2405062"/>
                  </a:lnTo>
                  <a:close/>
                </a:path>
              </a:pathLst>
            </a:custGeom>
          </p:spPr>
        </p:pic>
        <p:sp>
          <p:nvSpPr>
            <p:cNvPr id="33" name="矩形 32">
              <a:extLst>
                <a:ext uri="{FF2B5EF4-FFF2-40B4-BE49-F238E27FC236}">
                  <a16:creationId xmlns:a16="http://schemas.microsoft.com/office/drawing/2014/main" id="{9AC018E9-A2B7-426F-9458-FF9DBAEFD89C}"/>
                </a:ext>
              </a:extLst>
            </p:cNvPr>
            <p:cNvSpPr/>
            <p:nvPr/>
          </p:nvSpPr>
          <p:spPr>
            <a:xfrm>
              <a:off x="1060450" y="4432299"/>
              <a:ext cx="4679950" cy="2373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F14D25FD-FFC2-4327-89FF-F868A725167A}"/>
              </a:ext>
            </a:extLst>
          </p:cNvPr>
          <p:cNvGrpSpPr/>
          <p:nvPr/>
        </p:nvGrpSpPr>
        <p:grpSpPr>
          <a:xfrm>
            <a:off x="6472238" y="1713970"/>
            <a:ext cx="4679950" cy="2642392"/>
            <a:chOff x="6492875" y="2027238"/>
            <a:chExt cx="4679950" cy="2642392"/>
          </a:xfrm>
        </p:grpSpPr>
        <p:pic>
          <p:nvPicPr>
            <p:cNvPr id="51" name="图片 50">
              <a:extLst>
                <a:ext uri="{FF2B5EF4-FFF2-40B4-BE49-F238E27FC236}">
                  <a16:creationId xmlns:a16="http://schemas.microsoft.com/office/drawing/2014/main" id="{8A9019E2-16F9-4345-93B4-A93DCE2D2DA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492875" y="2027238"/>
              <a:ext cx="4679950" cy="2405062"/>
            </a:xfrm>
            <a:custGeom>
              <a:avLst/>
              <a:gdLst>
                <a:gd name="connsiteX0" fmla="*/ 0 w 4679950"/>
                <a:gd name="connsiteY0" fmla="*/ 0 h 2405062"/>
                <a:gd name="connsiteX1" fmla="*/ 4679950 w 4679950"/>
                <a:gd name="connsiteY1" fmla="*/ 0 h 2405062"/>
                <a:gd name="connsiteX2" fmla="*/ 4679950 w 4679950"/>
                <a:gd name="connsiteY2" fmla="*/ 2405062 h 2405062"/>
                <a:gd name="connsiteX3" fmla="*/ 0 w 4679950"/>
                <a:gd name="connsiteY3" fmla="*/ 2405062 h 2405062"/>
              </a:gdLst>
              <a:ahLst/>
              <a:cxnLst>
                <a:cxn ang="0">
                  <a:pos x="connsiteX0" y="connsiteY0"/>
                </a:cxn>
                <a:cxn ang="0">
                  <a:pos x="connsiteX1" y="connsiteY1"/>
                </a:cxn>
                <a:cxn ang="0">
                  <a:pos x="connsiteX2" y="connsiteY2"/>
                </a:cxn>
                <a:cxn ang="0">
                  <a:pos x="connsiteX3" y="connsiteY3"/>
                </a:cxn>
              </a:cxnLst>
              <a:rect l="l" t="t" r="r" b="b"/>
              <a:pathLst>
                <a:path w="4679950" h="2405062">
                  <a:moveTo>
                    <a:pt x="0" y="0"/>
                  </a:moveTo>
                  <a:lnTo>
                    <a:pt x="4679950" y="0"/>
                  </a:lnTo>
                  <a:lnTo>
                    <a:pt x="4679950" y="2405062"/>
                  </a:lnTo>
                  <a:lnTo>
                    <a:pt x="0" y="2405062"/>
                  </a:lnTo>
                  <a:close/>
                </a:path>
              </a:pathLst>
            </a:custGeom>
          </p:spPr>
        </p:pic>
        <p:sp>
          <p:nvSpPr>
            <p:cNvPr id="36" name="矩形 35">
              <a:extLst>
                <a:ext uri="{FF2B5EF4-FFF2-40B4-BE49-F238E27FC236}">
                  <a16:creationId xmlns:a16="http://schemas.microsoft.com/office/drawing/2014/main" id="{6BF182C3-5432-4C74-A766-1E3EFBFD1ED5}"/>
                </a:ext>
              </a:extLst>
            </p:cNvPr>
            <p:cNvSpPr/>
            <p:nvPr/>
          </p:nvSpPr>
          <p:spPr>
            <a:xfrm>
              <a:off x="6492875" y="4432299"/>
              <a:ext cx="4679950" cy="2373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1E3EABA5-81C1-4269-B895-B00D87D5A85F}"/>
              </a:ext>
            </a:extLst>
          </p:cNvPr>
          <p:cNvGrpSpPr/>
          <p:nvPr/>
        </p:nvGrpSpPr>
        <p:grpSpPr>
          <a:xfrm>
            <a:off x="1064143" y="4507450"/>
            <a:ext cx="3310467" cy="415498"/>
            <a:chOff x="3382361" y="1895603"/>
            <a:chExt cx="3310467" cy="415498"/>
          </a:xfrm>
        </p:grpSpPr>
        <p:sp>
          <p:nvSpPr>
            <p:cNvPr id="58" name="文本框 57">
              <a:extLst>
                <a:ext uri="{FF2B5EF4-FFF2-40B4-BE49-F238E27FC236}">
                  <a16:creationId xmlns:a16="http://schemas.microsoft.com/office/drawing/2014/main" id="{C92645D9-845A-4B6A-955E-7969459976B4}"/>
                </a:ext>
              </a:extLst>
            </p:cNvPr>
            <p:cNvSpPr txBox="1"/>
            <p:nvPr/>
          </p:nvSpPr>
          <p:spPr>
            <a:xfrm>
              <a:off x="3382361" y="1895603"/>
              <a:ext cx="1889284" cy="415498"/>
            </a:xfrm>
            <a:prstGeom prst="rect">
              <a:avLst/>
            </a:prstGeom>
            <a:noFill/>
          </p:spPr>
          <p:txBody>
            <a:bodyPr wrap="square" lIns="0" tIns="0" rIns="0" rtlCol="0">
              <a:spAutoFit/>
            </a:bodyPr>
            <a:lstStyle/>
            <a:p>
              <a:r>
                <a:rPr lang="zh-CN" altLang="en-US" sz="2400" b="1" dirty="0">
                  <a:gradFill>
                    <a:gsLst>
                      <a:gs pos="0">
                        <a:schemeClr val="accent1"/>
                      </a:gs>
                      <a:gs pos="100000">
                        <a:schemeClr val="accent2"/>
                      </a:gs>
                    </a:gsLst>
                    <a:lin ang="5400000" scaled="1"/>
                  </a:gradFill>
                  <a:cs typeface="+mn-ea"/>
                  <a:sym typeface="+mn-lt"/>
                </a:rPr>
                <a:t>输出姓名</a:t>
              </a:r>
              <a:endParaRPr lang="zh-CN" altLang="en-US" sz="1050" dirty="0">
                <a:gradFill>
                  <a:gsLst>
                    <a:gs pos="0">
                      <a:schemeClr val="accent1"/>
                    </a:gs>
                    <a:gs pos="100000">
                      <a:schemeClr val="accent2"/>
                    </a:gs>
                  </a:gsLst>
                  <a:lin ang="5400000" scaled="1"/>
                </a:gradFill>
                <a:cs typeface="+mn-ea"/>
                <a:sym typeface="+mn-lt"/>
              </a:endParaRPr>
            </a:p>
          </p:txBody>
        </p:sp>
        <p:sp>
          <p:nvSpPr>
            <p:cNvPr id="59" name="文本框 58">
              <a:extLst>
                <a:ext uri="{FF2B5EF4-FFF2-40B4-BE49-F238E27FC236}">
                  <a16:creationId xmlns:a16="http://schemas.microsoft.com/office/drawing/2014/main" id="{6CF761A1-1025-4B36-B34D-6FE7EAFD16DD}"/>
                </a:ext>
              </a:extLst>
            </p:cNvPr>
            <p:cNvSpPr txBox="1"/>
            <p:nvPr/>
          </p:nvSpPr>
          <p:spPr>
            <a:xfrm>
              <a:off x="4634584" y="1918686"/>
              <a:ext cx="2058244" cy="369332"/>
            </a:xfrm>
            <a:prstGeom prst="rect">
              <a:avLst/>
            </a:prstGeom>
            <a:noFill/>
          </p:spPr>
          <p:txBody>
            <a:bodyPr wrap="square" lIns="0" tIns="0" rIns="0" bIns="0" rtlCol="0">
              <a:spAutoFit/>
            </a:bodyPr>
            <a:lstStyle/>
            <a:p>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YOUR NAME</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60" name="矩形 59">
            <a:extLst>
              <a:ext uri="{FF2B5EF4-FFF2-40B4-BE49-F238E27FC236}">
                <a16:creationId xmlns:a16="http://schemas.microsoft.com/office/drawing/2014/main" id="{5FA6F967-DA6A-451A-A6A4-9119E6652042}"/>
              </a:ext>
            </a:extLst>
          </p:cNvPr>
          <p:cNvSpPr/>
          <p:nvPr/>
        </p:nvSpPr>
        <p:spPr>
          <a:xfrm>
            <a:off x="2953427" y="5059955"/>
            <a:ext cx="2766336" cy="691856"/>
          </a:xfrm>
          <a:prstGeom prst="rect">
            <a:avLst/>
          </a:prstGeom>
          <a:noFill/>
        </p:spPr>
        <p:txBody>
          <a:bodyPr wrap="square" lIns="0" tIns="0" rIns="0" rtlCol="0">
            <a:spAutoFit/>
          </a:bodyPr>
          <a:lstStyle/>
          <a:p>
            <a:pP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grpSp>
        <p:nvGrpSpPr>
          <p:cNvPr id="10" name="组合 9">
            <a:extLst>
              <a:ext uri="{FF2B5EF4-FFF2-40B4-BE49-F238E27FC236}">
                <a16:creationId xmlns:a16="http://schemas.microsoft.com/office/drawing/2014/main" id="{95AB46B3-611D-45C4-89FB-E18DF1B85DD9}"/>
              </a:ext>
            </a:extLst>
          </p:cNvPr>
          <p:cNvGrpSpPr/>
          <p:nvPr/>
        </p:nvGrpSpPr>
        <p:grpSpPr>
          <a:xfrm>
            <a:off x="1039813" y="5031172"/>
            <a:ext cx="2190343" cy="728611"/>
            <a:chOff x="1060450" y="5290676"/>
            <a:chExt cx="2190343" cy="728611"/>
          </a:xfrm>
        </p:grpSpPr>
        <p:sp>
          <p:nvSpPr>
            <p:cNvPr id="61" name="矩形 60">
              <a:extLst>
                <a:ext uri="{FF2B5EF4-FFF2-40B4-BE49-F238E27FC236}">
                  <a16:creationId xmlns:a16="http://schemas.microsoft.com/office/drawing/2014/main" id="{FD48F7F3-811B-4EFF-81DB-2561E3F2E595}"/>
                </a:ext>
              </a:extLst>
            </p:cNvPr>
            <p:cNvSpPr/>
            <p:nvPr/>
          </p:nvSpPr>
          <p:spPr>
            <a:xfrm>
              <a:off x="1446403" y="5308175"/>
              <a:ext cx="1415772" cy="338554"/>
            </a:xfrm>
            <a:prstGeom prst="rect">
              <a:avLst/>
            </a:prstGeom>
          </p:spPr>
          <p:txBody>
            <a:bodyPr wrap="non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输入您的职位</a:t>
              </a:r>
              <a:endParaRPr lang="zh-CN" altLang="en-US" sz="1600" dirty="0">
                <a:solidFill>
                  <a:schemeClr val="accent1"/>
                </a:solidFill>
              </a:endParaRPr>
            </a:p>
          </p:txBody>
        </p:sp>
        <p:pic>
          <p:nvPicPr>
            <p:cNvPr id="62" name="图形 2064" descr="员工识别证">
              <a:extLst>
                <a:ext uri="{FF2B5EF4-FFF2-40B4-BE49-F238E27FC236}">
                  <a16:creationId xmlns:a16="http://schemas.microsoft.com/office/drawing/2014/main" id="{A40A416C-BECD-428C-9A50-CC096CB9E285}"/>
                </a:ext>
              </a:extLst>
            </p:cNvPr>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68319" y="5290676"/>
              <a:ext cx="341082" cy="341082"/>
            </a:xfrm>
            <a:prstGeom prst="rect">
              <a:avLst/>
            </a:prstGeom>
          </p:spPr>
        </p:pic>
        <p:pic>
          <p:nvPicPr>
            <p:cNvPr id="63" name="图形 4" descr="书架上的书籍">
              <a:extLst>
                <a:ext uri="{FF2B5EF4-FFF2-40B4-BE49-F238E27FC236}">
                  <a16:creationId xmlns:a16="http://schemas.microsoft.com/office/drawing/2014/main" id="{69900FB4-FC4C-45ED-877C-A331F267E853}"/>
                </a:ext>
              </a:extLst>
            </p:cNvPr>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60450" y="5663234"/>
              <a:ext cx="341082" cy="341082"/>
            </a:xfrm>
            <a:prstGeom prst="rect">
              <a:avLst/>
            </a:prstGeom>
          </p:spPr>
        </p:pic>
        <p:sp>
          <p:nvSpPr>
            <p:cNvPr id="64" name="矩形 63">
              <a:extLst>
                <a:ext uri="{FF2B5EF4-FFF2-40B4-BE49-F238E27FC236}">
                  <a16:creationId xmlns:a16="http://schemas.microsoft.com/office/drawing/2014/main" id="{C54E1F50-048D-4829-A75E-2657AE5050F2}"/>
                </a:ext>
              </a:extLst>
            </p:cNvPr>
            <p:cNvSpPr/>
            <p:nvPr/>
          </p:nvSpPr>
          <p:spPr>
            <a:xfrm>
              <a:off x="1408622" y="5680733"/>
              <a:ext cx="1842171" cy="338554"/>
            </a:xfrm>
            <a:prstGeom prst="rect">
              <a:avLst/>
            </a:prstGeom>
          </p:spPr>
          <p:txBody>
            <a:bodyPr wrap="squar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输入您的院校</a:t>
              </a:r>
              <a:endParaRPr lang="zh-CN" altLang="en-US" sz="1600" dirty="0">
                <a:solidFill>
                  <a:schemeClr val="accent1"/>
                </a:solidFill>
              </a:endParaRPr>
            </a:p>
          </p:txBody>
        </p:sp>
      </p:grpSp>
      <p:grpSp>
        <p:nvGrpSpPr>
          <p:cNvPr id="66" name="组合 65">
            <a:extLst>
              <a:ext uri="{FF2B5EF4-FFF2-40B4-BE49-F238E27FC236}">
                <a16:creationId xmlns:a16="http://schemas.microsoft.com/office/drawing/2014/main" id="{4C9AC65E-3CAE-48DE-A29C-F9E769780D51}"/>
              </a:ext>
            </a:extLst>
          </p:cNvPr>
          <p:cNvGrpSpPr/>
          <p:nvPr/>
        </p:nvGrpSpPr>
        <p:grpSpPr>
          <a:xfrm>
            <a:off x="6496568" y="4507450"/>
            <a:ext cx="3310467" cy="415498"/>
            <a:chOff x="3382361" y="1895603"/>
            <a:chExt cx="3310467" cy="415498"/>
          </a:xfrm>
        </p:grpSpPr>
        <p:sp>
          <p:nvSpPr>
            <p:cNvPr id="74" name="文本框 73">
              <a:extLst>
                <a:ext uri="{FF2B5EF4-FFF2-40B4-BE49-F238E27FC236}">
                  <a16:creationId xmlns:a16="http://schemas.microsoft.com/office/drawing/2014/main" id="{0347481F-D01B-49CB-961D-6392F7153140}"/>
                </a:ext>
              </a:extLst>
            </p:cNvPr>
            <p:cNvSpPr txBox="1"/>
            <p:nvPr/>
          </p:nvSpPr>
          <p:spPr>
            <a:xfrm>
              <a:off x="3382361" y="1895603"/>
              <a:ext cx="1889284" cy="415498"/>
            </a:xfrm>
            <a:prstGeom prst="rect">
              <a:avLst/>
            </a:prstGeom>
            <a:noFill/>
          </p:spPr>
          <p:txBody>
            <a:bodyPr wrap="square" lIns="0" tIns="0" rIns="0" rtlCol="0">
              <a:spAutoFit/>
            </a:bodyPr>
            <a:lstStyle/>
            <a:p>
              <a:r>
                <a:rPr lang="zh-CN" altLang="en-US" sz="2400" b="1" dirty="0">
                  <a:gradFill>
                    <a:gsLst>
                      <a:gs pos="0">
                        <a:schemeClr val="accent1"/>
                      </a:gs>
                      <a:gs pos="100000">
                        <a:schemeClr val="accent2"/>
                      </a:gs>
                    </a:gsLst>
                    <a:lin ang="5400000" scaled="1"/>
                  </a:gradFill>
                  <a:cs typeface="+mn-ea"/>
                  <a:sym typeface="+mn-lt"/>
                </a:rPr>
                <a:t>输出姓名</a:t>
              </a:r>
              <a:endParaRPr lang="zh-CN" altLang="en-US" sz="1050" dirty="0">
                <a:gradFill>
                  <a:gsLst>
                    <a:gs pos="0">
                      <a:schemeClr val="accent1"/>
                    </a:gs>
                    <a:gs pos="100000">
                      <a:schemeClr val="accent2"/>
                    </a:gs>
                  </a:gsLst>
                  <a:lin ang="5400000" scaled="1"/>
                </a:gradFill>
                <a:cs typeface="+mn-ea"/>
                <a:sym typeface="+mn-lt"/>
              </a:endParaRPr>
            </a:p>
          </p:txBody>
        </p:sp>
        <p:sp>
          <p:nvSpPr>
            <p:cNvPr id="75" name="文本框 74">
              <a:extLst>
                <a:ext uri="{FF2B5EF4-FFF2-40B4-BE49-F238E27FC236}">
                  <a16:creationId xmlns:a16="http://schemas.microsoft.com/office/drawing/2014/main" id="{9B1717FF-DF9A-4BFA-B780-085CCA3CB490}"/>
                </a:ext>
              </a:extLst>
            </p:cNvPr>
            <p:cNvSpPr txBox="1"/>
            <p:nvPr/>
          </p:nvSpPr>
          <p:spPr>
            <a:xfrm>
              <a:off x="4634584" y="1918686"/>
              <a:ext cx="2058244" cy="369332"/>
            </a:xfrm>
            <a:prstGeom prst="rect">
              <a:avLst/>
            </a:prstGeom>
            <a:noFill/>
          </p:spPr>
          <p:txBody>
            <a:bodyPr wrap="square" lIns="0" tIns="0" rIns="0" bIns="0" rtlCol="0">
              <a:spAutoFit/>
            </a:bodyPr>
            <a:lstStyle/>
            <a:p>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YOUR NAME</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67" name="矩形 66">
            <a:extLst>
              <a:ext uri="{FF2B5EF4-FFF2-40B4-BE49-F238E27FC236}">
                <a16:creationId xmlns:a16="http://schemas.microsoft.com/office/drawing/2014/main" id="{F9C8D745-5439-492E-933F-5E716982E004}"/>
              </a:ext>
            </a:extLst>
          </p:cNvPr>
          <p:cNvSpPr/>
          <p:nvPr/>
        </p:nvSpPr>
        <p:spPr>
          <a:xfrm>
            <a:off x="8385852" y="5059955"/>
            <a:ext cx="2766336" cy="691856"/>
          </a:xfrm>
          <a:prstGeom prst="rect">
            <a:avLst/>
          </a:prstGeom>
          <a:noFill/>
        </p:spPr>
        <p:txBody>
          <a:bodyPr wrap="square" lIns="0" tIns="0" rIns="0" rtlCol="0">
            <a:spAutoFit/>
          </a:bodyPr>
          <a:lstStyle/>
          <a:p>
            <a:pP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grpSp>
        <p:nvGrpSpPr>
          <p:cNvPr id="68" name="组合 67">
            <a:extLst>
              <a:ext uri="{FF2B5EF4-FFF2-40B4-BE49-F238E27FC236}">
                <a16:creationId xmlns:a16="http://schemas.microsoft.com/office/drawing/2014/main" id="{4421D9C5-BBC3-4E9D-8C4E-B43DDB440AA8}"/>
              </a:ext>
            </a:extLst>
          </p:cNvPr>
          <p:cNvGrpSpPr/>
          <p:nvPr/>
        </p:nvGrpSpPr>
        <p:grpSpPr>
          <a:xfrm>
            <a:off x="6472238" y="5031172"/>
            <a:ext cx="2190343" cy="728611"/>
            <a:chOff x="1060450" y="5290676"/>
            <a:chExt cx="2190343" cy="728611"/>
          </a:xfrm>
        </p:grpSpPr>
        <p:sp>
          <p:nvSpPr>
            <p:cNvPr id="69" name="矩形 68">
              <a:extLst>
                <a:ext uri="{FF2B5EF4-FFF2-40B4-BE49-F238E27FC236}">
                  <a16:creationId xmlns:a16="http://schemas.microsoft.com/office/drawing/2014/main" id="{05061A29-E940-4C8B-8AF2-081D1C19FA0F}"/>
                </a:ext>
              </a:extLst>
            </p:cNvPr>
            <p:cNvSpPr/>
            <p:nvPr/>
          </p:nvSpPr>
          <p:spPr>
            <a:xfrm>
              <a:off x="1446403" y="5308175"/>
              <a:ext cx="1415772" cy="338554"/>
            </a:xfrm>
            <a:prstGeom prst="rect">
              <a:avLst/>
            </a:prstGeom>
          </p:spPr>
          <p:txBody>
            <a:bodyPr wrap="non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输入您的职位</a:t>
              </a:r>
              <a:endParaRPr lang="zh-CN" altLang="en-US" sz="1600" dirty="0">
                <a:solidFill>
                  <a:schemeClr val="accent1"/>
                </a:solidFill>
              </a:endParaRPr>
            </a:p>
          </p:txBody>
        </p:sp>
        <p:pic>
          <p:nvPicPr>
            <p:cNvPr id="70" name="图形 2064" descr="员工识别证">
              <a:extLst>
                <a:ext uri="{FF2B5EF4-FFF2-40B4-BE49-F238E27FC236}">
                  <a16:creationId xmlns:a16="http://schemas.microsoft.com/office/drawing/2014/main" id="{C2D5D873-3B35-4D92-B4AE-5D1711717894}"/>
                </a:ext>
              </a:extLst>
            </p:cNvPr>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68319" y="5290676"/>
              <a:ext cx="341082" cy="341082"/>
            </a:xfrm>
            <a:prstGeom prst="rect">
              <a:avLst/>
            </a:prstGeom>
          </p:spPr>
        </p:pic>
        <p:pic>
          <p:nvPicPr>
            <p:cNvPr id="71" name="图形 4" descr="书架上的书籍">
              <a:extLst>
                <a:ext uri="{FF2B5EF4-FFF2-40B4-BE49-F238E27FC236}">
                  <a16:creationId xmlns:a16="http://schemas.microsoft.com/office/drawing/2014/main" id="{2DEF7395-C6A2-4627-B563-0B985F5BE7A0}"/>
                </a:ext>
              </a:extLst>
            </p:cNvPr>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60450" y="5663234"/>
              <a:ext cx="341082" cy="341082"/>
            </a:xfrm>
            <a:prstGeom prst="rect">
              <a:avLst/>
            </a:prstGeom>
          </p:spPr>
        </p:pic>
        <p:sp>
          <p:nvSpPr>
            <p:cNvPr id="73" name="矩形 72">
              <a:extLst>
                <a:ext uri="{FF2B5EF4-FFF2-40B4-BE49-F238E27FC236}">
                  <a16:creationId xmlns:a16="http://schemas.microsoft.com/office/drawing/2014/main" id="{B2F0F58F-3306-43DC-AE6D-6E7C6CA2C50E}"/>
                </a:ext>
              </a:extLst>
            </p:cNvPr>
            <p:cNvSpPr/>
            <p:nvPr/>
          </p:nvSpPr>
          <p:spPr>
            <a:xfrm>
              <a:off x="1408622" y="5680733"/>
              <a:ext cx="1842171" cy="338554"/>
            </a:xfrm>
            <a:prstGeom prst="rect">
              <a:avLst/>
            </a:prstGeom>
          </p:spPr>
          <p:txBody>
            <a:bodyPr wrap="square">
              <a:sp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输入您的院校</a:t>
              </a:r>
              <a:endParaRPr lang="zh-CN" altLang="en-US" sz="1600" dirty="0">
                <a:solidFill>
                  <a:schemeClr val="accent1"/>
                </a:solidFill>
              </a:endParaRPr>
            </a:p>
          </p:txBody>
        </p:sp>
      </p:grpSp>
    </p:spTree>
    <p:extLst>
      <p:ext uri="{BB962C8B-B14F-4D97-AF65-F5344CB8AC3E}">
        <p14:creationId xmlns:p14="http://schemas.microsoft.com/office/powerpoint/2010/main" val="1366821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80605D-6F3F-4C7E-871D-865C897A13F9}"/>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人物介绍页</a:t>
            </a:r>
          </a:p>
        </p:txBody>
      </p:sp>
      <p:sp>
        <p:nvSpPr>
          <p:cNvPr id="43" name="灯片编号占位符 1">
            <a:extLst>
              <a:ext uri="{FF2B5EF4-FFF2-40B4-BE49-F238E27FC236}">
                <a16:creationId xmlns:a16="http://schemas.microsoft.com/office/drawing/2014/main" id="{8290C863-156E-472C-BEC1-8C9F43288A9D}"/>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23</a:t>
            </a:fld>
            <a:endParaRPr lang="zh-CN" altLang="en-US" dirty="0">
              <a:solidFill>
                <a:schemeClr val="accent3"/>
              </a:solidFill>
              <a:cs typeface="+mn-ea"/>
              <a:sym typeface="+mn-lt"/>
            </a:endParaRPr>
          </a:p>
        </p:txBody>
      </p:sp>
      <p:sp>
        <p:nvSpPr>
          <p:cNvPr id="44" name="页脚占位符 3">
            <a:extLst>
              <a:ext uri="{FF2B5EF4-FFF2-40B4-BE49-F238E27FC236}">
                <a16:creationId xmlns:a16="http://schemas.microsoft.com/office/drawing/2014/main" id="{7D7927CA-87CD-4B7B-898E-8F03078FF9DA}"/>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grpSp>
        <p:nvGrpSpPr>
          <p:cNvPr id="125" name="组合 124">
            <a:extLst>
              <a:ext uri="{FF2B5EF4-FFF2-40B4-BE49-F238E27FC236}">
                <a16:creationId xmlns:a16="http://schemas.microsoft.com/office/drawing/2014/main" id="{9C79B7B3-9D78-4B2C-8C90-A1A6F5B24C9B}"/>
              </a:ext>
            </a:extLst>
          </p:cNvPr>
          <p:cNvGrpSpPr/>
          <p:nvPr/>
        </p:nvGrpSpPr>
        <p:grpSpPr>
          <a:xfrm>
            <a:off x="1536314" y="1560057"/>
            <a:ext cx="2470308" cy="4204571"/>
            <a:chOff x="2015389" y="1560057"/>
            <a:chExt cx="2470308" cy="4204571"/>
          </a:xfrm>
        </p:grpSpPr>
        <p:pic>
          <p:nvPicPr>
            <p:cNvPr id="47" name="图片 46">
              <a:extLst>
                <a:ext uri="{FF2B5EF4-FFF2-40B4-BE49-F238E27FC236}">
                  <a16:creationId xmlns:a16="http://schemas.microsoft.com/office/drawing/2014/main" id="{A33BAF80-9797-42E4-A46D-7D1CCB1E0B1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195602" y="1560057"/>
              <a:ext cx="2109883" cy="2053453"/>
            </a:xfrm>
            <a:prstGeom prst="dodecagon">
              <a:avLst/>
            </a:prstGeom>
          </p:spPr>
        </p:pic>
        <p:grpSp>
          <p:nvGrpSpPr>
            <p:cNvPr id="3" name="ïslíḑé">
              <a:extLst>
                <a:ext uri="{FF2B5EF4-FFF2-40B4-BE49-F238E27FC236}">
                  <a16:creationId xmlns:a16="http://schemas.microsoft.com/office/drawing/2014/main" id="{30C2F993-F5DA-406E-B8BA-DC416D52A9A7}"/>
                </a:ext>
              </a:extLst>
            </p:cNvPr>
            <p:cNvGrpSpPr/>
            <p:nvPr/>
          </p:nvGrpSpPr>
          <p:grpSpPr>
            <a:xfrm>
              <a:off x="2375814" y="3892856"/>
              <a:ext cx="1749458" cy="213603"/>
              <a:chOff x="1222167" y="4304931"/>
              <a:chExt cx="1860551" cy="227167"/>
            </a:xfrm>
          </p:grpSpPr>
          <p:cxnSp>
            <p:nvCxnSpPr>
              <p:cNvPr id="4" name="直接连接符 3">
                <a:extLst>
                  <a:ext uri="{FF2B5EF4-FFF2-40B4-BE49-F238E27FC236}">
                    <a16:creationId xmlns:a16="http://schemas.microsoft.com/office/drawing/2014/main" id="{2A929A90-525A-4A2A-B6C1-D08CE22747DC}"/>
                  </a:ext>
                </a:extLst>
              </p:cNvPr>
              <p:cNvCxnSpPr/>
              <p:nvPr/>
            </p:nvCxnSpPr>
            <p:spPr>
              <a:xfrm flipH="1">
                <a:off x="1222167" y="4360366"/>
                <a:ext cx="78134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íşļïḓe">
                <a:extLst>
                  <a:ext uri="{FF2B5EF4-FFF2-40B4-BE49-F238E27FC236}">
                    <a16:creationId xmlns:a16="http://schemas.microsoft.com/office/drawing/2014/main" id="{7EEDEA74-1F0F-4DF6-8DB6-AB19515E2D72}"/>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iṧľïḍé">
                <a:extLst>
                  <a:ext uri="{FF2B5EF4-FFF2-40B4-BE49-F238E27FC236}">
                    <a16:creationId xmlns:a16="http://schemas.microsoft.com/office/drawing/2014/main" id="{DDD2A078-C1D8-4793-AA1C-F2D9AD1CCBBA}"/>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7" name="直接连接符 6">
                <a:extLst>
                  <a:ext uri="{FF2B5EF4-FFF2-40B4-BE49-F238E27FC236}">
                    <a16:creationId xmlns:a16="http://schemas.microsoft.com/office/drawing/2014/main" id="{250FB160-D8CF-495E-9A67-02FAFE655510}"/>
                  </a:ext>
                </a:extLst>
              </p:cNvPr>
              <p:cNvCxnSpPr/>
              <p:nvPr/>
            </p:nvCxnSpPr>
            <p:spPr>
              <a:xfrm flipH="1">
                <a:off x="2315323" y="4360367"/>
                <a:ext cx="76739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C93541EC-57D0-4627-A88D-329460785189}"/>
                </a:ext>
              </a:extLst>
            </p:cNvPr>
            <p:cNvGrpSpPr/>
            <p:nvPr/>
          </p:nvGrpSpPr>
          <p:grpSpPr>
            <a:xfrm>
              <a:off x="2015389" y="4299761"/>
              <a:ext cx="2470308" cy="658244"/>
              <a:chOff x="1108004" y="1889454"/>
              <a:chExt cx="2470308" cy="658244"/>
            </a:xfrm>
          </p:grpSpPr>
          <p:sp>
            <p:nvSpPr>
              <p:cNvPr id="75" name="文本框 74">
                <a:extLst>
                  <a:ext uri="{FF2B5EF4-FFF2-40B4-BE49-F238E27FC236}">
                    <a16:creationId xmlns:a16="http://schemas.microsoft.com/office/drawing/2014/main" id="{2100B9D1-3581-4266-AB29-7E89594A293E}"/>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输出姓名</a:t>
                </a:r>
                <a:endParaRPr lang="zh-CN" altLang="en-US" sz="900" dirty="0">
                  <a:gradFill>
                    <a:gsLst>
                      <a:gs pos="0">
                        <a:schemeClr val="accent1"/>
                      </a:gs>
                      <a:gs pos="100000">
                        <a:schemeClr val="accent2"/>
                      </a:gs>
                    </a:gsLst>
                    <a:lin ang="5400000" scaled="1"/>
                  </a:gradFill>
                  <a:cs typeface="+mn-ea"/>
                  <a:sym typeface="+mn-lt"/>
                </a:endParaRPr>
              </a:p>
            </p:txBody>
          </p:sp>
          <p:sp>
            <p:nvSpPr>
              <p:cNvPr id="76" name="文本框 75">
                <a:extLst>
                  <a:ext uri="{FF2B5EF4-FFF2-40B4-BE49-F238E27FC236}">
                    <a16:creationId xmlns:a16="http://schemas.microsoft.com/office/drawing/2014/main" id="{9E67FC53-6ABB-49FB-862D-EFCE8E1539ED}"/>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YOUR NAME</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74" name="矩形 73">
              <a:extLst>
                <a:ext uri="{FF2B5EF4-FFF2-40B4-BE49-F238E27FC236}">
                  <a16:creationId xmlns:a16="http://schemas.microsoft.com/office/drawing/2014/main" id="{F834B058-5D43-4AE3-8C8A-7133552369F5}"/>
                </a:ext>
              </a:extLst>
            </p:cNvPr>
            <p:cNvSpPr/>
            <p:nvPr/>
          </p:nvSpPr>
          <p:spPr>
            <a:xfrm>
              <a:off x="2096195" y="5072772"/>
              <a:ext cx="2308697" cy="691856"/>
            </a:xfrm>
            <a:prstGeom prst="rect">
              <a:avLst/>
            </a:prstGeom>
            <a:noFill/>
          </p:spPr>
          <p:txBody>
            <a:bodyPr wrap="square" lIns="0" tIns="0" rIns="0" rtlCol="0">
              <a:spAutoFit/>
            </a:bodyPr>
            <a:lstStyle/>
            <a:p>
              <a:pPr algn="ct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grpSp>
      <p:grpSp>
        <p:nvGrpSpPr>
          <p:cNvPr id="124" name="组合 123">
            <a:extLst>
              <a:ext uri="{FF2B5EF4-FFF2-40B4-BE49-F238E27FC236}">
                <a16:creationId xmlns:a16="http://schemas.microsoft.com/office/drawing/2014/main" id="{C3BE0DF2-6A1C-43D4-903C-40EC54DBF3F8}"/>
              </a:ext>
            </a:extLst>
          </p:cNvPr>
          <p:cNvGrpSpPr/>
          <p:nvPr/>
        </p:nvGrpSpPr>
        <p:grpSpPr>
          <a:xfrm>
            <a:off x="4860847" y="1560057"/>
            <a:ext cx="2470308" cy="4204571"/>
            <a:chOff x="4646138" y="1560057"/>
            <a:chExt cx="2470308" cy="4204571"/>
          </a:xfrm>
        </p:grpSpPr>
        <p:pic>
          <p:nvPicPr>
            <p:cNvPr id="50" name="图片 49">
              <a:extLst>
                <a:ext uri="{FF2B5EF4-FFF2-40B4-BE49-F238E27FC236}">
                  <a16:creationId xmlns:a16="http://schemas.microsoft.com/office/drawing/2014/main" id="{EB7F760D-336B-4D9F-9ADE-45EF500B7C9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826351" y="1560057"/>
              <a:ext cx="2109883" cy="2053453"/>
            </a:xfrm>
            <a:prstGeom prst="dodecagon">
              <a:avLst/>
            </a:prstGeom>
          </p:spPr>
        </p:pic>
        <p:grpSp>
          <p:nvGrpSpPr>
            <p:cNvPr id="57" name="ïslíḑé">
              <a:extLst>
                <a:ext uri="{FF2B5EF4-FFF2-40B4-BE49-F238E27FC236}">
                  <a16:creationId xmlns:a16="http://schemas.microsoft.com/office/drawing/2014/main" id="{8402683D-AF4D-43EF-80E8-A260C790F8E2}"/>
                </a:ext>
              </a:extLst>
            </p:cNvPr>
            <p:cNvGrpSpPr/>
            <p:nvPr/>
          </p:nvGrpSpPr>
          <p:grpSpPr>
            <a:xfrm>
              <a:off x="5006563" y="3892856"/>
              <a:ext cx="1749458" cy="213603"/>
              <a:chOff x="1222167" y="4304931"/>
              <a:chExt cx="1860551" cy="227167"/>
            </a:xfrm>
          </p:grpSpPr>
          <p:cxnSp>
            <p:nvCxnSpPr>
              <p:cNvPr id="58" name="直接连接符 57">
                <a:extLst>
                  <a:ext uri="{FF2B5EF4-FFF2-40B4-BE49-F238E27FC236}">
                    <a16:creationId xmlns:a16="http://schemas.microsoft.com/office/drawing/2014/main" id="{F4D45984-8B2A-431E-B002-24C2B9D984AF}"/>
                  </a:ext>
                </a:extLst>
              </p:cNvPr>
              <p:cNvCxnSpPr/>
              <p:nvPr/>
            </p:nvCxnSpPr>
            <p:spPr>
              <a:xfrm flipH="1">
                <a:off x="1222167" y="4360366"/>
                <a:ext cx="78134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íşļïḓe">
                <a:extLst>
                  <a:ext uri="{FF2B5EF4-FFF2-40B4-BE49-F238E27FC236}">
                    <a16:creationId xmlns:a16="http://schemas.microsoft.com/office/drawing/2014/main" id="{78D01B19-EEC8-49C2-A4A1-77AEFB923546}"/>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0" name="iṧľïḍé">
                <a:extLst>
                  <a:ext uri="{FF2B5EF4-FFF2-40B4-BE49-F238E27FC236}">
                    <a16:creationId xmlns:a16="http://schemas.microsoft.com/office/drawing/2014/main" id="{697C4B4D-C131-44EA-868F-E488474F3E73}"/>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61" name="直接连接符 60">
                <a:extLst>
                  <a:ext uri="{FF2B5EF4-FFF2-40B4-BE49-F238E27FC236}">
                    <a16:creationId xmlns:a16="http://schemas.microsoft.com/office/drawing/2014/main" id="{B8BBB624-D1A2-49BA-B287-9B56B0DB7EEF}"/>
                  </a:ext>
                </a:extLst>
              </p:cNvPr>
              <p:cNvCxnSpPr/>
              <p:nvPr/>
            </p:nvCxnSpPr>
            <p:spPr>
              <a:xfrm flipH="1">
                <a:off x="2315323" y="4360367"/>
                <a:ext cx="76739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9300BC88-D3FC-47C6-838B-DD540D613987}"/>
                </a:ext>
              </a:extLst>
            </p:cNvPr>
            <p:cNvGrpSpPr/>
            <p:nvPr/>
          </p:nvGrpSpPr>
          <p:grpSpPr>
            <a:xfrm>
              <a:off x="4646138" y="4299761"/>
              <a:ext cx="2470308" cy="658244"/>
              <a:chOff x="1108004" y="1889454"/>
              <a:chExt cx="2470308" cy="658244"/>
            </a:xfrm>
          </p:grpSpPr>
          <p:sp>
            <p:nvSpPr>
              <p:cNvPr id="80" name="文本框 79">
                <a:extLst>
                  <a:ext uri="{FF2B5EF4-FFF2-40B4-BE49-F238E27FC236}">
                    <a16:creationId xmlns:a16="http://schemas.microsoft.com/office/drawing/2014/main" id="{ACB8818D-DCA8-4F5B-8091-8CC822937A7C}"/>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输出姓名</a:t>
                </a:r>
                <a:endParaRPr lang="zh-CN" altLang="en-US" sz="900" dirty="0">
                  <a:gradFill>
                    <a:gsLst>
                      <a:gs pos="0">
                        <a:schemeClr val="accent1"/>
                      </a:gs>
                      <a:gs pos="100000">
                        <a:schemeClr val="accent2"/>
                      </a:gs>
                    </a:gsLst>
                    <a:lin ang="5400000" scaled="1"/>
                  </a:gradFill>
                  <a:cs typeface="+mn-ea"/>
                  <a:sym typeface="+mn-lt"/>
                </a:endParaRPr>
              </a:p>
            </p:txBody>
          </p:sp>
          <p:sp>
            <p:nvSpPr>
              <p:cNvPr id="81" name="文本框 80">
                <a:extLst>
                  <a:ext uri="{FF2B5EF4-FFF2-40B4-BE49-F238E27FC236}">
                    <a16:creationId xmlns:a16="http://schemas.microsoft.com/office/drawing/2014/main" id="{5FC32487-9BE6-4552-B1C6-781C412EA194}"/>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YOUR NAME</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79" name="矩形 78">
              <a:extLst>
                <a:ext uri="{FF2B5EF4-FFF2-40B4-BE49-F238E27FC236}">
                  <a16:creationId xmlns:a16="http://schemas.microsoft.com/office/drawing/2014/main" id="{ED84FB47-337A-4F2C-B169-F062D5C14570}"/>
                </a:ext>
              </a:extLst>
            </p:cNvPr>
            <p:cNvSpPr/>
            <p:nvPr/>
          </p:nvSpPr>
          <p:spPr>
            <a:xfrm>
              <a:off x="4726944" y="5072772"/>
              <a:ext cx="2308697" cy="691856"/>
            </a:xfrm>
            <a:prstGeom prst="rect">
              <a:avLst/>
            </a:prstGeom>
            <a:noFill/>
          </p:spPr>
          <p:txBody>
            <a:bodyPr wrap="square" lIns="0" tIns="0" rIns="0" rtlCol="0">
              <a:spAutoFit/>
            </a:bodyPr>
            <a:lstStyle/>
            <a:p>
              <a:pPr algn="ct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grpSp>
      <p:grpSp>
        <p:nvGrpSpPr>
          <p:cNvPr id="123" name="组合 122">
            <a:extLst>
              <a:ext uri="{FF2B5EF4-FFF2-40B4-BE49-F238E27FC236}">
                <a16:creationId xmlns:a16="http://schemas.microsoft.com/office/drawing/2014/main" id="{08674021-26EC-4EAF-97A4-E1090D03CFC2}"/>
              </a:ext>
            </a:extLst>
          </p:cNvPr>
          <p:cNvGrpSpPr/>
          <p:nvPr/>
        </p:nvGrpSpPr>
        <p:grpSpPr>
          <a:xfrm>
            <a:off x="8185379" y="1560057"/>
            <a:ext cx="2470308" cy="4204571"/>
            <a:chOff x="7276887" y="1560057"/>
            <a:chExt cx="2470308" cy="4204571"/>
          </a:xfrm>
        </p:grpSpPr>
        <p:pic>
          <p:nvPicPr>
            <p:cNvPr id="53" name="图片 52">
              <a:extLst>
                <a:ext uri="{FF2B5EF4-FFF2-40B4-BE49-F238E27FC236}">
                  <a16:creationId xmlns:a16="http://schemas.microsoft.com/office/drawing/2014/main" id="{ED95A1C8-2E8E-4DB6-A6FF-769FD73A6B94}"/>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7457100" y="1560057"/>
              <a:ext cx="2109883" cy="2053453"/>
            </a:xfrm>
            <a:prstGeom prst="dodecagon">
              <a:avLst/>
            </a:prstGeom>
          </p:spPr>
        </p:pic>
        <p:grpSp>
          <p:nvGrpSpPr>
            <p:cNvPr id="62" name="ïslíḑé">
              <a:extLst>
                <a:ext uri="{FF2B5EF4-FFF2-40B4-BE49-F238E27FC236}">
                  <a16:creationId xmlns:a16="http://schemas.microsoft.com/office/drawing/2014/main" id="{0C751B80-4BED-4699-9FA2-F59B9DADF5E9}"/>
                </a:ext>
              </a:extLst>
            </p:cNvPr>
            <p:cNvGrpSpPr/>
            <p:nvPr/>
          </p:nvGrpSpPr>
          <p:grpSpPr>
            <a:xfrm>
              <a:off x="7637312" y="3892856"/>
              <a:ext cx="1749458" cy="213603"/>
              <a:chOff x="1222167" y="4304931"/>
              <a:chExt cx="1860551" cy="227167"/>
            </a:xfrm>
          </p:grpSpPr>
          <p:cxnSp>
            <p:nvCxnSpPr>
              <p:cNvPr id="63" name="直接连接符 62">
                <a:extLst>
                  <a:ext uri="{FF2B5EF4-FFF2-40B4-BE49-F238E27FC236}">
                    <a16:creationId xmlns:a16="http://schemas.microsoft.com/office/drawing/2014/main" id="{B87EEDF3-6D32-482E-AB29-E214FB2447A4}"/>
                  </a:ext>
                </a:extLst>
              </p:cNvPr>
              <p:cNvCxnSpPr/>
              <p:nvPr/>
            </p:nvCxnSpPr>
            <p:spPr>
              <a:xfrm flipH="1">
                <a:off x="1222167" y="4360366"/>
                <a:ext cx="78134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íşļïḓe">
                <a:extLst>
                  <a:ext uri="{FF2B5EF4-FFF2-40B4-BE49-F238E27FC236}">
                    <a16:creationId xmlns:a16="http://schemas.microsoft.com/office/drawing/2014/main" id="{D1841AB7-22A1-4AA9-BA07-D714784A56D3}"/>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5" name="iṧľïḍé">
                <a:extLst>
                  <a:ext uri="{FF2B5EF4-FFF2-40B4-BE49-F238E27FC236}">
                    <a16:creationId xmlns:a16="http://schemas.microsoft.com/office/drawing/2014/main" id="{1E81E997-1798-4375-8CE3-80DA8782412F}"/>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66" name="直接连接符 65">
                <a:extLst>
                  <a:ext uri="{FF2B5EF4-FFF2-40B4-BE49-F238E27FC236}">
                    <a16:creationId xmlns:a16="http://schemas.microsoft.com/office/drawing/2014/main" id="{ABD5CB38-8224-440E-889D-E7F49CBFDDD8}"/>
                  </a:ext>
                </a:extLst>
              </p:cNvPr>
              <p:cNvCxnSpPr/>
              <p:nvPr/>
            </p:nvCxnSpPr>
            <p:spPr>
              <a:xfrm flipH="1">
                <a:off x="2315323" y="4360367"/>
                <a:ext cx="76739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61AE1037-D73E-4997-A48C-B75E64BF7C23}"/>
                </a:ext>
              </a:extLst>
            </p:cNvPr>
            <p:cNvGrpSpPr/>
            <p:nvPr/>
          </p:nvGrpSpPr>
          <p:grpSpPr>
            <a:xfrm>
              <a:off x="7276887" y="4299761"/>
              <a:ext cx="2470308" cy="658244"/>
              <a:chOff x="1108004" y="1889454"/>
              <a:chExt cx="2470308" cy="658244"/>
            </a:xfrm>
          </p:grpSpPr>
          <p:sp>
            <p:nvSpPr>
              <p:cNvPr id="85" name="文本框 84">
                <a:extLst>
                  <a:ext uri="{FF2B5EF4-FFF2-40B4-BE49-F238E27FC236}">
                    <a16:creationId xmlns:a16="http://schemas.microsoft.com/office/drawing/2014/main" id="{F4052FBE-02C9-4469-9DCA-3CB286DAD9C0}"/>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输出姓名</a:t>
                </a:r>
                <a:endParaRPr lang="zh-CN" altLang="en-US" sz="900" dirty="0">
                  <a:gradFill>
                    <a:gsLst>
                      <a:gs pos="0">
                        <a:schemeClr val="accent1"/>
                      </a:gs>
                      <a:gs pos="100000">
                        <a:schemeClr val="accent2"/>
                      </a:gs>
                    </a:gsLst>
                    <a:lin ang="5400000" scaled="1"/>
                  </a:gradFill>
                  <a:cs typeface="+mn-ea"/>
                  <a:sym typeface="+mn-lt"/>
                </a:endParaRPr>
              </a:p>
            </p:txBody>
          </p:sp>
          <p:sp>
            <p:nvSpPr>
              <p:cNvPr id="86" name="文本框 85">
                <a:extLst>
                  <a:ext uri="{FF2B5EF4-FFF2-40B4-BE49-F238E27FC236}">
                    <a16:creationId xmlns:a16="http://schemas.microsoft.com/office/drawing/2014/main" id="{C5172A6D-36B2-4366-8D0C-3FD03A7F103D}"/>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YOUR NAME</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84" name="矩形 83">
              <a:extLst>
                <a:ext uri="{FF2B5EF4-FFF2-40B4-BE49-F238E27FC236}">
                  <a16:creationId xmlns:a16="http://schemas.microsoft.com/office/drawing/2014/main" id="{7E7B4E6D-0FBD-4029-BF1B-74BD71F6BD37}"/>
                </a:ext>
              </a:extLst>
            </p:cNvPr>
            <p:cNvSpPr/>
            <p:nvPr/>
          </p:nvSpPr>
          <p:spPr>
            <a:xfrm>
              <a:off x="7357693" y="5072772"/>
              <a:ext cx="2308697" cy="691856"/>
            </a:xfrm>
            <a:prstGeom prst="rect">
              <a:avLst/>
            </a:prstGeom>
            <a:noFill/>
          </p:spPr>
          <p:txBody>
            <a:bodyPr wrap="square" lIns="0" tIns="0" rIns="0" rtlCol="0">
              <a:spAutoFit/>
            </a:bodyPr>
            <a:lstStyle/>
            <a:p>
              <a:pPr algn="ct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grpSp>
    </p:spTree>
    <p:extLst>
      <p:ext uri="{BB962C8B-B14F-4D97-AF65-F5344CB8AC3E}">
        <p14:creationId xmlns:p14="http://schemas.microsoft.com/office/powerpoint/2010/main" val="530144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任意多边形: 形状 125">
            <a:extLst>
              <a:ext uri="{FF2B5EF4-FFF2-40B4-BE49-F238E27FC236}">
                <a16:creationId xmlns:a16="http://schemas.microsoft.com/office/drawing/2014/main" id="{C6218A9F-9AC4-4167-AA13-20049DC0CF71}"/>
              </a:ext>
            </a:extLst>
          </p:cNvPr>
          <p:cNvSpPr/>
          <p:nvPr/>
        </p:nvSpPr>
        <p:spPr>
          <a:xfrm>
            <a:off x="4075882" y="1646519"/>
            <a:ext cx="1749458" cy="1702668"/>
          </a:xfrm>
          <a:custGeom>
            <a:avLst/>
            <a:gdLst>
              <a:gd name="connsiteX0" fmla="*/ 351771 w 1749458"/>
              <a:gd name="connsiteY0" fmla="*/ 0 h 1702668"/>
              <a:gd name="connsiteX1" fmla="*/ 1749458 w 1749458"/>
              <a:gd name="connsiteY1" fmla="*/ 0 h 1702668"/>
              <a:gd name="connsiteX2" fmla="*/ 1397687 w 1749458"/>
              <a:gd name="connsiteY2" fmla="*/ 1702668 h 1702668"/>
              <a:gd name="connsiteX3" fmla="*/ 0 w 1749458"/>
              <a:gd name="connsiteY3" fmla="*/ 1702668 h 1702668"/>
            </a:gdLst>
            <a:ahLst/>
            <a:cxnLst>
              <a:cxn ang="0">
                <a:pos x="connsiteX0" y="connsiteY0"/>
              </a:cxn>
              <a:cxn ang="0">
                <a:pos x="connsiteX1" y="connsiteY1"/>
              </a:cxn>
              <a:cxn ang="0">
                <a:pos x="connsiteX2" y="connsiteY2"/>
              </a:cxn>
              <a:cxn ang="0">
                <a:pos x="connsiteX3" y="connsiteY3"/>
              </a:cxn>
            </a:cxnLst>
            <a:rect l="l" t="t" r="r" b="b"/>
            <a:pathLst>
              <a:path w="1749458" h="1702668">
                <a:moveTo>
                  <a:pt x="351771" y="0"/>
                </a:moveTo>
                <a:lnTo>
                  <a:pt x="1749458" y="0"/>
                </a:lnTo>
                <a:lnTo>
                  <a:pt x="1397687" y="1702668"/>
                </a:lnTo>
                <a:lnTo>
                  <a:pt x="0" y="1702668"/>
                </a:lnTo>
                <a:close/>
              </a:path>
            </a:pathLst>
          </a:custGeom>
          <a:gradFill>
            <a:gsLst>
              <a:gs pos="0">
                <a:schemeClr val="accent1">
                  <a:alpha val="0"/>
                </a:schemeClr>
              </a:gs>
              <a:gs pos="100000">
                <a:schemeClr val="accent2">
                  <a:alpha val="32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形状 126">
            <a:extLst>
              <a:ext uri="{FF2B5EF4-FFF2-40B4-BE49-F238E27FC236}">
                <a16:creationId xmlns:a16="http://schemas.microsoft.com/office/drawing/2014/main" id="{04ECDE51-6773-47A7-8693-2B4708246CE7}"/>
              </a:ext>
            </a:extLst>
          </p:cNvPr>
          <p:cNvSpPr/>
          <p:nvPr/>
        </p:nvSpPr>
        <p:spPr>
          <a:xfrm>
            <a:off x="6706631" y="1646519"/>
            <a:ext cx="1749458" cy="1702668"/>
          </a:xfrm>
          <a:custGeom>
            <a:avLst/>
            <a:gdLst>
              <a:gd name="connsiteX0" fmla="*/ 351771 w 1749458"/>
              <a:gd name="connsiteY0" fmla="*/ 0 h 1702668"/>
              <a:gd name="connsiteX1" fmla="*/ 1749458 w 1749458"/>
              <a:gd name="connsiteY1" fmla="*/ 0 h 1702668"/>
              <a:gd name="connsiteX2" fmla="*/ 1397687 w 1749458"/>
              <a:gd name="connsiteY2" fmla="*/ 1702668 h 1702668"/>
              <a:gd name="connsiteX3" fmla="*/ 0 w 1749458"/>
              <a:gd name="connsiteY3" fmla="*/ 1702668 h 1702668"/>
            </a:gdLst>
            <a:ahLst/>
            <a:cxnLst>
              <a:cxn ang="0">
                <a:pos x="connsiteX0" y="connsiteY0"/>
              </a:cxn>
              <a:cxn ang="0">
                <a:pos x="connsiteX1" y="connsiteY1"/>
              </a:cxn>
              <a:cxn ang="0">
                <a:pos x="connsiteX2" y="connsiteY2"/>
              </a:cxn>
              <a:cxn ang="0">
                <a:pos x="connsiteX3" y="connsiteY3"/>
              </a:cxn>
            </a:cxnLst>
            <a:rect l="l" t="t" r="r" b="b"/>
            <a:pathLst>
              <a:path w="1749458" h="1702668">
                <a:moveTo>
                  <a:pt x="351771" y="0"/>
                </a:moveTo>
                <a:lnTo>
                  <a:pt x="1749458" y="0"/>
                </a:lnTo>
                <a:lnTo>
                  <a:pt x="1397687" y="1702668"/>
                </a:lnTo>
                <a:lnTo>
                  <a:pt x="0" y="1702668"/>
                </a:lnTo>
                <a:close/>
              </a:path>
            </a:pathLst>
          </a:custGeom>
          <a:gradFill>
            <a:gsLst>
              <a:gs pos="0">
                <a:schemeClr val="accent1">
                  <a:alpha val="0"/>
                </a:schemeClr>
              </a:gs>
              <a:gs pos="100000">
                <a:schemeClr val="accent2">
                  <a:alpha val="32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形状 127">
            <a:extLst>
              <a:ext uri="{FF2B5EF4-FFF2-40B4-BE49-F238E27FC236}">
                <a16:creationId xmlns:a16="http://schemas.microsoft.com/office/drawing/2014/main" id="{E0FF780F-03C4-4530-917A-25B4EDD14714}"/>
              </a:ext>
            </a:extLst>
          </p:cNvPr>
          <p:cNvSpPr/>
          <p:nvPr/>
        </p:nvSpPr>
        <p:spPr>
          <a:xfrm>
            <a:off x="9337380" y="1646519"/>
            <a:ext cx="1749458" cy="1702668"/>
          </a:xfrm>
          <a:custGeom>
            <a:avLst/>
            <a:gdLst>
              <a:gd name="connsiteX0" fmla="*/ 351771 w 1749458"/>
              <a:gd name="connsiteY0" fmla="*/ 0 h 1702668"/>
              <a:gd name="connsiteX1" fmla="*/ 1749458 w 1749458"/>
              <a:gd name="connsiteY1" fmla="*/ 0 h 1702668"/>
              <a:gd name="connsiteX2" fmla="*/ 1397687 w 1749458"/>
              <a:gd name="connsiteY2" fmla="*/ 1702668 h 1702668"/>
              <a:gd name="connsiteX3" fmla="*/ 0 w 1749458"/>
              <a:gd name="connsiteY3" fmla="*/ 1702668 h 1702668"/>
            </a:gdLst>
            <a:ahLst/>
            <a:cxnLst>
              <a:cxn ang="0">
                <a:pos x="connsiteX0" y="connsiteY0"/>
              </a:cxn>
              <a:cxn ang="0">
                <a:pos x="connsiteX1" y="connsiteY1"/>
              </a:cxn>
              <a:cxn ang="0">
                <a:pos x="connsiteX2" y="connsiteY2"/>
              </a:cxn>
              <a:cxn ang="0">
                <a:pos x="connsiteX3" y="connsiteY3"/>
              </a:cxn>
            </a:cxnLst>
            <a:rect l="l" t="t" r="r" b="b"/>
            <a:pathLst>
              <a:path w="1749458" h="1702668">
                <a:moveTo>
                  <a:pt x="351771" y="0"/>
                </a:moveTo>
                <a:lnTo>
                  <a:pt x="1749458" y="0"/>
                </a:lnTo>
                <a:lnTo>
                  <a:pt x="1397687" y="1702668"/>
                </a:lnTo>
                <a:lnTo>
                  <a:pt x="0" y="1702668"/>
                </a:lnTo>
                <a:close/>
              </a:path>
            </a:pathLst>
          </a:custGeom>
          <a:gradFill>
            <a:gsLst>
              <a:gs pos="0">
                <a:schemeClr val="accent1">
                  <a:alpha val="0"/>
                </a:schemeClr>
              </a:gs>
              <a:gs pos="100000">
                <a:schemeClr val="accent2">
                  <a:alpha val="32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124">
            <a:extLst>
              <a:ext uri="{FF2B5EF4-FFF2-40B4-BE49-F238E27FC236}">
                <a16:creationId xmlns:a16="http://schemas.microsoft.com/office/drawing/2014/main" id="{2D8AE012-0D19-4F8E-9B01-663F4A4E27FC}"/>
              </a:ext>
            </a:extLst>
          </p:cNvPr>
          <p:cNvSpPr/>
          <p:nvPr/>
        </p:nvSpPr>
        <p:spPr>
          <a:xfrm>
            <a:off x="1445133" y="1646519"/>
            <a:ext cx="1749458" cy="1702668"/>
          </a:xfrm>
          <a:custGeom>
            <a:avLst/>
            <a:gdLst>
              <a:gd name="connsiteX0" fmla="*/ 351771 w 1749458"/>
              <a:gd name="connsiteY0" fmla="*/ 0 h 1702668"/>
              <a:gd name="connsiteX1" fmla="*/ 1749458 w 1749458"/>
              <a:gd name="connsiteY1" fmla="*/ 0 h 1702668"/>
              <a:gd name="connsiteX2" fmla="*/ 1397687 w 1749458"/>
              <a:gd name="connsiteY2" fmla="*/ 1702668 h 1702668"/>
              <a:gd name="connsiteX3" fmla="*/ 0 w 1749458"/>
              <a:gd name="connsiteY3" fmla="*/ 1702668 h 1702668"/>
            </a:gdLst>
            <a:ahLst/>
            <a:cxnLst>
              <a:cxn ang="0">
                <a:pos x="connsiteX0" y="connsiteY0"/>
              </a:cxn>
              <a:cxn ang="0">
                <a:pos x="connsiteX1" y="connsiteY1"/>
              </a:cxn>
              <a:cxn ang="0">
                <a:pos x="connsiteX2" y="connsiteY2"/>
              </a:cxn>
              <a:cxn ang="0">
                <a:pos x="connsiteX3" y="connsiteY3"/>
              </a:cxn>
            </a:cxnLst>
            <a:rect l="l" t="t" r="r" b="b"/>
            <a:pathLst>
              <a:path w="1749458" h="1702668">
                <a:moveTo>
                  <a:pt x="351771" y="0"/>
                </a:moveTo>
                <a:lnTo>
                  <a:pt x="1749458" y="0"/>
                </a:lnTo>
                <a:lnTo>
                  <a:pt x="1397687" y="1702668"/>
                </a:lnTo>
                <a:lnTo>
                  <a:pt x="0" y="1702668"/>
                </a:lnTo>
                <a:close/>
              </a:path>
            </a:pathLst>
          </a:custGeom>
          <a:gradFill>
            <a:gsLst>
              <a:gs pos="0">
                <a:schemeClr val="accent1">
                  <a:alpha val="0"/>
                </a:schemeClr>
              </a:gs>
              <a:gs pos="100000">
                <a:schemeClr val="accent2">
                  <a:alpha val="32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780605D-6F3F-4C7E-871D-865C897A13F9}"/>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人物介绍页</a:t>
            </a:r>
          </a:p>
        </p:txBody>
      </p:sp>
      <p:sp>
        <p:nvSpPr>
          <p:cNvPr id="43" name="灯片编号占位符 1">
            <a:extLst>
              <a:ext uri="{FF2B5EF4-FFF2-40B4-BE49-F238E27FC236}">
                <a16:creationId xmlns:a16="http://schemas.microsoft.com/office/drawing/2014/main" id="{8290C863-156E-472C-BEC1-8C9F43288A9D}"/>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24</a:t>
            </a:fld>
            <a:endParaRPr lang="zh-CN" altLang="en-US" dirty="0">
              <a:solidFill>
                <a:schemeClr val="accent3"/>
              </a:solidFill>
              <a:cs typeface="+mn-ea"/>
              <a:sym typeface="+mn-lt"/>
            </a:endParaRPr>
          </a:p>
        </p:txBody>
      </p:sp>
      <p:sp>
        <p:nvSpPr>
          <p:cNvPr id="44" name="页脚占位符 3">
            <a:extLst>
              <a:ext uri="{FF2B5EF4-FFF2-40B4-BE49-F238E27FC236}">
                <a16:creationId xmlns:a16="http://schemas.microsoft.com/office/drawing/2014/main" id="{7D7927CA-87CD-4B7B-898E-8F03078FF9DA}"/>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pic>
        <p:nvPicPr>
          <p:cNvPr id="47" name="图片 46">
            <a:extLst>
              <a:ext uri="{FF2B5EF4-FFF2-40B4-BE49-F238E27FC236}">
                <a16:creationId xmlns:a16="http://schemas.microsoft.com/office/drawing/2014/main" id="{A33BAF80-9797-42E4-A46D-7D1CCB1E0B1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275147" y="1770565"/>
            <a:ext cx="1749458" cy="1702668"/>
          </a:xfrm>
          <a:prstGeom prst="parallelogram">
            <a:avLst>
              <a:gd name="adj" fmla="val 20660"/>
            </a:avLst>
          </a:prstGeom>
        </p:spPr>
      </p:pic>
      <p:pic>
        <p:nvPicPr>
          <p:cNvPr id="50" name="图片 49">
            <a:extLst>
              <a:ext uri="{FF2B5EF4-FFF2-40B4-BE49-F238E27FC236}">
                <a16:creationId xmlns:a16="http://schemas.microsoft.com/office/drawing/2014/main" id="{EB7F760D-336B-4D9F-9ADE-45EF500B7C9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905896" y="1770565"/>
            <a:ext cx="1749458" cy="1702668"/>
          </a:xfrm>
          <a:prstGeom prst="parallelogram">
            <a:avLst>
              <a:gd name="adj" fmla="val 20660"/>
            </a:avLst>
          </a:prstGeom>
        </p:spPr>
      </p:pic>
      <p:pic>
        <p:nvPicPr>
          <p:cNvPr id="53" name="图片 52">
            <a:extLst>
              <a:ext uri="{FF2B5EF4-FFF2-40B4-BE49-F238E27FC236}">
                <a16:creationId xmlns:a16="http://schemas.microsoft.com/office/drawing/2014/main" id="{ED95A1C8-2E8E-4DB6-A6FF-769FD73A6B94}"/>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6536645" y="1770565"/>
            <a:ext cx="1749458" cy="1702668"/>
          </a:xfrm>
          <a:prstGeom prst="parallelogram">
            <a:avLst>
              <a:gd name="adj" fmla="val 20660"/>
            </a:avLst>
          </a:prstGeom>
        </p:spPr>
      </p:pic>
      <p:pic>
        <p:nvPicPr>
          <p:cNvPr id="56" name="图片 55">
            <a:extLst>
              <a:ext uri="{FF2B5EF4-FFF2-40B4-BE49-F238E27FC236}">
                <a16:creationId xmlns:a16="http://schemas.microsoft.com/office/drawing/2014/main" id="{112D8560-9CE5-4AD8-815B-B7313A7DF113}"/>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9167395" y="1770565"/>
            <a:ext cx="1749458" cy="1702668"/>
          </a:xfrm>
          <a:prstGeom prst="parallelogram">
            <a:avLst>
              <a:gd name="adj" fmla="val 20660"/>
            </a:avLst>
          </a:prstGeom>
        </p:spPr>
      </p:pic>
      <p:grpSp>
        <p:nvGrpSpPr>
          <p:cNvPr id="8" name="组合 7">
            <a:extLst>
              <a:ext uri="{FF2B5EF4-FFF2-40B4-BE49-F238E27FC236}">
                <a16:creationId xmlns:a16="http://schemas.microsoft.com/office/drawing/2014/main" id="{BE9B51AC-8B2C-4591-A6A8-39E84EF550C4}"/>
              </a:ext>
            </a:extLst>
          </p:cNvPr>
          <p:cNvGrpSpPr/>
          <p:nvPr/>
        </p:nvGrpSpPr>
        <p:grpSpPr>
          <a:xfrm>
            <a:off x="1976258" y="4507613"/>
            <a:ext cx="8409470" cy="343604"/>
            <a:chOff x="1976258" y="4507613"/>
            <a:chExt cx="8409470" cy="343604"/>
          </a:xfrm>
        </p:grpSpPr>
        <p:sp>
          <p:nvSpPr>
            <p:cNvPr id="77" name="矩形 76">
              <a:extLst>
                <a:ext uri="{FF2B5EF4-FFF2-40B4-BE49-F238E27FC236}">
                  <a16:creationId xmlns:a16="http://schemas.microsoft.com/office/drawing/2014/main" id="{E2C7EE33-D1F5-4E43-BB46-BDC1FEFE02A7}"/>
                </a:ext>
              </a:extLst>
            </p:cNvPr>
            <p:cNvSpPr/>
            <p:nvPr/>
          </p:nvSpPr>
          <p:spPr>
            <a:xfrm>
              <a:off x="2034212" y="4627012"/>
              <a:ext cx="8252787" cy="104806"/>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51">
              <a:extLst>
                <a:ext uri="{FF2B5EF4-FFF2-40B4-BE49-F238E27FC236}">
                  <a16:creationId xmlns:a16="http://schemas.microsoft.com/office/drawing/2014/main" id="{8F6A8454-0A29-4E04-B06C-70D5FCF8D889}"/>
                </a:ext>
              </a:extLst>
            </p:cNvPr>
            <p:cNvSpPr/>
            <p:nvPr/>
          </p:nvSpPr>
          <p:spPr>
            <a:xfrm>
              <a:off x="1976258" y="4507613"/>
              <a:ext cx="343604" cy="343604"/>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3">
              <a:extLst>
                <a:ext uri="{FF2B5EF4-FFF2-40B4-BE49-F238E27FC236}">
                  <a16:creationId xmlns:a16="http://schemas.microsoft.com/office/drawing/2014/main" id="{7B943FBA-CB8E-428B-B5CF-40349F5D9302}"/>
                </a:ext>
              </a:extLst>
            </p:cNvPr>
            <p:cNvSpPr/>
            <p:nvPr/>
          </p:nvSpPr>
          <p:spPr>
            <a:xfrm>
              <a:off x="4676776" y="4507613"/>
              <a:ext cx="343604" cy="343604"/>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椭圆 54">
              <a:extLst>
                <a:ext uri="{FF2B5EF4-FFF2-40B4-BE49-F238E27FC236}">
                  <a16:creationId xmlns:a16="http://schemas.microsoft.com/office/drawing/2014/main" id="{7BC5E95A-7132-482F-9B30-EA40F1644BFA}"/>
                </a:ext>
              </a:extLst>
            </p:cNvPr>
            <p:cNvSpPr/>
            <p:nvPr/>
          </p:nvSpPr>
          <p:spPr>
            <a:xfrm>
              <a:off x="7239572" y="4507613"/>
              <a:ext cx="343604" cy="343604"/>
            </a:xfrm>
            <a:prstGeom prst="ellipse">
              <a:avLst/>
            </a:prstGeom>
            <a:gradFill>
              <a:gsLst>
                <a:gs pos="0">
                  <a:schemeClr val="accent1"/>
                </a:gs>
                <a:gs pos="100000">
                  <a:schemeClr val="accent2"/>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 name="椭圆 71">
              <a:extLst>
                <a:ext uri="{FF2B5EF4-FFF2-40B4-BE49-F238E27FC236}">
                  <a16:creationId xmlns:a16="http://schemas.microsoft.com/office/drawing/2014/main" id="{F5DCFFF4-012D-4733-BF21-BFDCFC76EA11}"/>
                </a:ext>
              </a:extLst>
            </p:cNvPr>
            <p:cNvSpPr/>
            <p:nvPr/>
          </p:nvSpPr>
          <p:spPr>
            <a:xfrm>
              <a:off x="10042124" y="4507613"/>
              <a:ext cx="343604" cy="343604"/>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7" name="组合 106">
            <a:extLst>
              <a:ext uri="{FF2B5EF4-FFF2-40B4-BE49-F238E27FC236}">
                <a16:creationId xmlns:a16="http://schemas.microsoft.com/office/drawing/2014/main" id="{40C190C5-8067-4AEF-9172-28DC2D9527FA}"/>
              </a:ext>
            </a:extLst>
          </p:cNvPr>
          <p:cNvGrpSpPr/>
          <p:nvPr/>
        </p:nvGrpSpPr>
        <p:grpSpPr>
          <a:xfrm>
            <a:off x="914722" y="3706925"/>
            <a:ext cx="2470308" cy="658244"/>
            <a:chOff x="1108004" y="1889454"/>
            <a:chExt cx="2470308" cy="658244"/>
          </a:xfrm>
        </p:grpSpPr>
        <p:sp>
          <p:nvSpPr>
            <p:cNvPr id="108" name="文本框 107">
              <a:extLst>
                <a:ext uri="{FF2B5EF4-FFF2-40B4-BE49-F238E27FC236}">
                  <a16:creationId xmlns:a16="http://schemas.microsoft.com/office/drawing/2014/main" id="{B0069919-2DF5-4194-B0F0-70711CAEE1C3}"/>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输出姓名</a:t>
              </a:r>
              <a:endParaRPr lang="zh-CN" altLang="en-US" sz="900" dirty="0">
                <a:gradFill>
                  <a:gsLst>
                    <a:gs pos="0">
                      <a:schemeClr val="accent1"/>
                    </a:gs>
                    <a:gs pos="100000">
                      <a:schemeClr val="accent2"/>
                    </a:gs>
                  </a:gsLst>
                  <a:lin ang="5400000" scaled="1"/>
                </a:gradFill>
                <a:cs typeface="+mn-ea"/>
                <a:sym typeface="+mn-lt"/>
              </a:endParaRPr>
            </a:p>
          </p:txBody>
        </p:sp>
        <p:sp>
          <p:nvSpPr>
            <p:cNvPr id="109" name="文本框 108">
              <a:extLst>
                <a:ext uri="{FF2B5EF4-FFF2-40B4-BE49-F238E27FC236}">
                  <a16:creationId xmlns:a16="http://schemas.microsoft.com/office/drawing/2014/main" id="{3E9545F9-E0A3-492E-82B0-4EA9E6A6CE55}"/>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YOUR NAME</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grpSp>
        <p:nvGrpSpPr>
          <p:cNvPr id="110" name="组合 109">
            <a:extLst>
              <a:ext uri="{FF2B5EF4-FFF2-40B4-BE49-F238E27FC236}">
                <a16:creationId xmlns:a16="http://schemas.microsoft.com/office/drawing/2014/main" id="{13EF7A4A-364E-4EC2-916F-19E5C1EDE52A}"/>
              </a:ext>
            </a:extLst>
          </p:cNvPr>
          <p:cNvGrpSpPr/>
          <p:nvPr/>
        </p:nvGrpSpPr>
        <p:grpSpPr>
          <a:xfrm>
            <a:off x="3613424" y="3706925"/>
            <a:ext cx="2470308" cy="658244"/>
            <a:chOff x="1108004" y="1889454"/>
            <a:chExt cx="2470308" cy="658244"/>
          </a:xfrm>
        </p:grpSpPr>
        <p:sp>
          <p:nvSpPr>
            <p:cNvPr id="111" name="文本框 110">
              <a:extLst>
                <a:ext uri="{FF2B5EF4-FFF2-40B4-BE49-F238E27FC236}">
                  <a16:creationId xmlns:a16="http://schemas.microsoft.com/office/drawing/2014/main" id="{06BEC9F1-84AE-437D-A284-B787EA1F05DE}"/>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输出姓名</a:t>
              </a:r>
              <a:endParaRPr lang="zh-CN" altLang="en-US" sz="900" dirty="0">
                <a:gradFill>
                  <a:gsLst>
                    <a:gs pos="0">
                      <a:schemeClr val="accent1"/>
                    </a:gs>
                    <a:gs pos="100000">
                      <a:schemeClr val="accent2"/>
                    </a:gs>
                  </a:gsLst>
                  <a:lin ang="5400000" scaled="1"/>
                </a:gradFill>
                <a:cs typeface="+mn-ea"/>
                <a:sym typeface="+mn-lt"/>
              </a:endParaRPr>
            </a:p>
          </p:txBody>
        </p:sp>
        <p:sp>
          <p:nvSpPr>
            <p:cNvPr id="112" name="文本框 111">
              <a:extLst>
                <a:ext uri="{FF2B5EF4-FFF2-40B4-BE49-F238E27FC236}">
                  <a16:creationId xmlns:a16="http://schemas.microsoft.com/office/drawing/2014/main" id="{59620593-113A-44F6-849C-B27D4D568C1E}"/>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YOUR NAME</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grpSp>
        <p:nvGrpSpPr>
          <p:cNvPr id="113" name="组合 112">
            <a:extLst>
              <a:ext uri="{FF2B5EF4-FFF2-40B4-BE49-F238E27FC236}">
                <a16:creationId xmlns:a16="http://schemas.microsoft.com/office/drawing/2014/main" id="{B2AF00F7-E120-4382-A14C-D0C0201B5703}"/>
              </a:ext>
            </a:extLst>
          </p:cNvPr>
          <p:cNvGrpSpPr/>
          <p:nvPr/>
        </p:nvGrpSpPr>
        <p:grpSpPr>
          <a:xfrm>
            <a:off x="6312126" y="3706925"/>
            <a:ext cx="2470308" cy="658244"/>
            <a:chOff x="1108004" y="1889454"/>
            <a:chExt cx="2470308" cy="658244"/>
          </a:xfrm>
        </p:grpSpPr>
        <p:sp>
          <p:nvSpPr>
            <p:cNvPr id="114" name="文本框 113">
              <a:extLst>
                <a:ext uri="{FF2B5EF4-FFF2-40B4-BE49-F238E27FC236}">
                  <a16:creationId xmlns:a16="http://schemas.microsoft.com/office/drawing/2014/main" id="{D66D6B84-D0F6-4135-B643-31D5B2611409}"/>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输出姓名</a:t>
              </a:r>
              <a:endParaRPr lang="zh-CN" altLang="en-US" sz="900" dirty="0">
                <a:gradFill>
                  <a:gsLst>
                    <a:gs pos="0">
                      <a:schemeClr val="accent1"/>
                    </a:gs>
                    <a:gs pos="100000">
                      <a:schemeClr val="accent2"/>
                    </a:gs>
                  </a:gsLst>
                  <a:lin ang="5400000" scaled="1"/>
                </a:gradFill>
                <a:cs typeface="+mn-ea"/>
                <a:sym typeface="+mn-lt"/>
              </a:endParaRPr>
            </a:p>
          </p:txBody>
        </p:sp>
        <p:sp>
          <p:nvSpPr>
            <p:cNvPr id="115" name="文本框 114">
              <a:extLst>
                <a:ext uri="{FF2B5EF4-FFF2-40B4-BE49-F238E27FC236}">
                  <a16:creationId xmlns:a16="http://schemas.microsoft.com/office/drawing/2014/main" id="{EAB05959-FC0E-4F51-B408-64AEF61AAA0C}"/>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YOUR NAME</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grpSp>
        <p:nvGrpSpPr>
          <p:cNvPr id="116" name="组合 115">
            <a:extLst>
              <a:ext uri="{FF2B5EF4-FFF2-40B4-BE49-F238E27FC236}">
                <a16:creationId xmlns:a16="http://schemas.microsoft.com/office/drawing/2014/main" id="{B32F7C56-BE89-4DE3-B092-883A5B6F3082}"/>
              </a:ext>
            </a:extLst>
          </p:cNvPr>
          <p:cNvGrpSpPr/>
          <p:nvPr/>
        </p:nvGrpSpPr>
        <p:grpSpPr>
          <a:xfrm>
            <a:off x="9010828" y="3706925"/>
            <a:ext cx="2470308" cy="658244"/>
            <a:chOff x="1108004" y="1889454"/>
            <a:chExt cx="2470308" cy="658244"/>
          </a:xfrm>
        </p:grpSpPr>
        <p:sp>
          <p:nvSpPr>
            <p:cNvPr id="117" name="文本框 116">
              <a:extLst>
                <a:ext uri="{FF2B5EF4-FFF2-40B4-BE49-F238E27FC236}">
                  <a16:creationId xmlns:a16="http://schemas.microsoft.com/office/drawing/2014/main" id="{31BCCC80-F6D9-4CA7-BC9C-91BFF4BC99AD}"/>
                </a:ext>
              </a:extLst>
            </p:cNvPr>
            <p:cNvSpPr txBox="1"/>
            <p:nvPr/>
          </p:nvSpPr>
          <p:spPr>
            <a:xfrm>
              <a:off x="1108004" y="2224533"/>
              <a:ext cx="2470308" cy="323165"/>
            </a:xfrm>
            <a:prstGeom prst="rect">
              <a:avLst/>
            </a:prstGeom>
            <a:noFill/>
          </p:spPr>
          <p:txBody>
            <a:bodyPr wrap="square" lIns="0" tIns="0" rIns="0" rtlCol="0">
              <a:spAutoFit/>
            </a:bodyPr>
            <a:lstStyle/>
            <a:p>
              <a:pPr algn="ctr"/>
              <a:r>
                <a:rPr lang="zh-CN" altLang="en-US" b="1" dirty="0">
                  <a:gradFill>
                    <a:gsLst>
                      <a:gs pos="0">
                        <a:schemeClr val="accent1"/>
                      </a:gs>
                      <a:gs pos="100000">
                        <a:schemeClr val="accent2"/>
                      </a:gs>
                    </a:gsLst>
                    <a:lin ang="5400000" scaled="1"/>
                  </a:gradFill>
                  <a:cs typeface="+mn-ea"/>
                  <a:sym typeface="+mn-lt"/>
                </a:rPr>
                <a:t>输出姓名</a:t>
              </a:r>
              <a:endParaRPr lang="zh-CN" altLang="en-US" sz="900" dirty="0">
                <a:gradFill>
                  <a:gsLst>
                    <a:gs pos="0">
                      <a:schemeClr val="accent1"/>
                    </a:gs>
                    <a:gs pos="100000">
                      <a:schemeClr val="accent2"/>
                    </a:gs>
                  </a:gsLst>
                  <a:lin ang="5400000" scaled="1"/>
                </a:gradFill>
                <a:cs typeface="+mn-ea"/>
                <a:sym typeface="+mn-lt"/>
              </a:endParaRPr>
            </a:p>
          </p:txBody>
        </p:sp>
        <p:sp>
          <p:nvSpPr>
            <p:cNvPr id="118" name="文本框 117">
              <a:extLst>
                <a:ext uri="{FF2B5EF4-FFF2-40B4-BE49-F238E27FC236}">
                  <a16:creationId xmlns:a16="http://schemas.microsoft.com/office/drawing/2014/main" id="{920CE3A7-BB0D-4030-9CD0-444F11C13736}"/>
                </a:ext>
              </a:extLst>
            </p:cNvPr>
            <p:cNvSpPr txBox="1"/>
            <p:nvPr/>
          </p:nvSpPr>
          <p:spPr>
            <a:xfrm>
              <a:off x="1303956" y="1889454"/>
              <a:ext cx="2078405" cy="369332"/>
            </a:xfrm>
            <a:prstGeom prst="rect">
              <a:avLst/>
            </a:prstGeom>
            <a:noFill/>
          </p:spPr>
          <p:txBody>
            <a:bodyPr wrap="square" lIns="0" tIns="0" rIns="0" bIns="0" rtlCol="0">
              <a:spAutoFit/>
            </a:bodyPr>
            <a:lstStyle/>
            <a:p>
              <a:pPr algn="ctr"/>
              <a:r>
                <a:rPr lang="en-US" altLang="zh-CN" sz="2400" i="1" dirty="0">
                  <a:gradFill flip="none" rotWithShape="1">
                    <a:gsLst>
                      <a:gs pos="22000">
                        <a:schemeClr val="accent1">
                          <a:alpha val="0"/>
                        </a:schemeClr>
                      </a:gs>
                      <a:gs pos="99000">
                        <a:schemeClr val="accent2">
                          <a:alpha val="82000"/>
                        </a:schemeClr>
                      </a:gs>
                    </a:gsLst>
                    <a:lin ang="16200000" scaled="1"/>
                    <a:tileRect/>
                  </a:gradFill>
                  <a:cs typeface="+mn-ea"/>
                  <a:sym typeface="+mn-lt"/>
                </a:rPr>
                <a:t>YOUR NAME</a:t>
              </a:r>
              <a:endParaRPr lang="zh-CN" altLang="en-US" sz="2400" i="1" dirty="0">
                <a:gradFill flip="none" rotWithShape="1">
                  <a:gsLst>
                    <a:gs pos="22000">
                      <a:schemeClr val="accent1">
                        <a:alpha val="0"/>
                      </a:schemeClr>
                    </a:gs>
                    <a:gs pos="99000">
                      <a:schemeClr val="accent2">
                        <a:alpha val="82000"/>
                      </a:schemeClr>
                    </a:gs>
                  </a:gsLst>
                  <a:lin ang="16200000" scaled="1"/>
                  <a:tileRect/>
                </a:gradFill>
                <a:cs typeface="+mn-ea"/>
                <a:sym typeface="+mn-lt"/>
              </a:endParaRPr>
            </a:p>
          </p:txBody>
        </p:sp>
      </p:grpSp>
      <p:sp>
        <p:nvSpPr>
          <p:cNvPr id="119" name="矩形 118">
            <a:extLst>
              <a:ext uri="{FF2B5EF4-FFF2-40B4-BE49-F238E27FC236}">
                <a16:creationId xmlns:a16="http://schemas.microsoft.com/office/drawing/2014/main" id="{492B719A-A6BE-45BC-8E82-F6C14FA205E7}"/>
              </a:ext>
            </a:extLst>
          </p:cNvPr>
          <p:cNvSpPr/>
          <p:nvPr/>
        </p:nvSpPr>
        <p:spPr>
          <a:xfrm>
            <a:off x="995528" y="5141018"/>
            <a:ext cx="2308697" cy="691856"/>
          </a:xfrm>
          <a:prstGeom prst="rect">
            <a:avLst/>
          </a:prstGeom>
          <a:noFill/>
        </p:spPr>
        <p:txBody>
          <a:bodyPr wrap="square" lIns="0" tIns="0" rIns="0" rtlCol="0">
            <a:spAutoFit/>
          </a:bodyPr>
          <a:lstStyle/>
          <a:p>
            <a:pPr algn="ct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sp>
        <p:nvSpPr>
          <p:cNvPr id="121" name="矩形 120">
            <a:extLst>
              <a:ext uri="{FF2B5EF4-FFF2-40B4-BE49-F238E27FC236}">
                <a16:creationId xmlns:a16="http://schemas.microsoft.com/office/drawing/2014/main" id="{049FF74E-C15A-42F0-B7AE-071CAECFC1E1}"/>
              </a:ext>
            </a:extLst>
          </p:cNvPr>
          <p:cNvSpPr/>
          <p:nvPr/>
        </p:nvSpPr>
        <p:spPr>
          <a:xfrm>
            <a:off x="3694229" y="5141018"/>
            <a:ext cx="2308697" cy="691856"/>
          </a:xfrm>
          <a:prstGeom prst="rect">
            <a:avLst/>
          </a:prstGeom>
          <a:noFill/>
        </p:spPr>
        <p:txBody>
          <a:bodyPr wrap="square" lIns="0" tIns="0" rIns="0" rtlCol="0">
            <a:spAutoFit/>
          </a:bodyPr>
          <a:lstStyle/>
          <a:p>
            <a:pPr algn="ct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sp>
        <p:nvSpPr>
          <p:cNvPr id="122" name="矩形 121">
            <a:extLst>
              <a:ext uri="{FF2B5EF4-FFF2-40B4-BE49-F238E27FC236}">
                <a16:creationId xmlns:a16="http://schemas.microsoft.com/office/drawing/2014/main" id="{9277B7E7-F94D-44F6-9DCB-A2B1F2890EC3}"/>
              </a:ext>
            </a:extLst>
          </p:cNvPr>
          <p:cNvSpPr/>
          <p:nvPr/>
        </p:nvSpPr>
        <p:spPr>
          <a:xfrm>
            <a:off x="6392930" y="5141018"/>
            <a:ext cx="2308697" cy="691856"/>
          </a:xfrm>
          <a:prstGeom prst="rect">
            <a:avLst/>
          </a:prstGeom>
          <a:noFill/>
        </p:spPr>
        <p:txBody>
          <a:bodyPr wrap="square" lIns="0" tIns="0" rIns="0" rtlCol="0">
            <a:spAutoFit/>
          </a:bodyPr>
          <a:lstStyle/>
          <a:p>
            <a:pPr algn="ct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sp>
        <p:nvSpPr>
          <p:cNvPr id="123" name="矩形 122">
            <a:extLst>
              <a:ext uri="{FF2B5EF4-FFF2-40B4-BE49-F238E27FC236}">
                <a16:creationId xmlns:a16="http://schemas.microsoft.com/office/drawing/2014/main" id="{CED12B59-257B-47DF-A3EA-8AD4A0608FD4}"/>
              </a:ext>
            </a:extLst>
          </p:cNvPr>
          <p:cNvSpPr/>
          <p:nvPr/>
        </p:nvSpPr>
        <p:spPr>
          <a:xfrm>
            <a:off x="9091631" y="5141018"/>
            <a:ext cx="2308697" cy="691856"/>
          </a:xfrm>
          <a:prstGeom prst="rect">
            <a:avLst/>
          </a:prstGeom>
          <a:noFill/>
        </p:spPr>
        <p:txBody>
          <a:bodyPr wrap="square" lIns="0" tIns="0" rIns="0" rtlCol="0">
            <a:spAutoFit/>
          </a:bodyPr>
          <a:lstStyle/>
          <a:p>
            <a:pPr algn="ct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spTree>
    <p:extLst>
      <p:ext uri="{BB962C8B-B14F-4D97-AF65-F5344CB8AC3E}">
        <p14:creationId xmlns:p14="http://schemas.microsoft.com/office/powerpoint/2010/main" val="1322905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îSḷîḋê">
            <a:extLst>
              <a:ext uri="{FF2B5EF4-FFF2-40B4-BE49-F238E27FC236}">
                <a16:creationId xmlns:a16="http://schemas.microsoft.com/office/drawing/2014/main" id="{77FDFC4D-3D6F-4F71-BD76-A8DBC90E27E5}"/>
              </a:ext>
            </a:extLst>
          </p:cNvPr>
          <p:cNvSpPr/>
          <p:nvPr/>
        </p:nvSpPr>
        <p:spPr>
          <a:xfrm>
            <a:off x="855312" y="1568451"/>
            <a:ext cx="5142758" cy="1860549"/>
          </a:xfrm>
          <a:prstGeom prst="roundRect">
            <a:avLst>
              <a:gd name="adj" fmla="val 50000"/>
            </a:avLst>
          </a:prstGeom>
          <a:gradFill flip="none" rotWithShape="1">
            <a:gsLst>
              <a:gs pos="0">
                <a:schemeClr val="accent1">
                  <a:alpha val="0"/>
                </a:schemeClr>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îSḷîḋê">
            <a:extLst>
              <a:ext uri="{FF2B5EF4-FFF2-40B4-BE49-F238E27FC236}">
                <a16:creationId xmlns:a16="http://schemas.microsoft.com/office/drawing/2014/main" id="{E21911E9-9588-44D0-999F-DE3AA214B9D4}"/>
              </a:ext>
            </a:extLst>
          </p:cNvPr>
          <p:cNvSpPr/>
          <p:nvPr/>
        </p:nvSpPr>
        <p:spPr>
          <a:xfrm>
            <a:off x="982609" y="1645029"/>
            <a:ext cx="4838997" cy="170266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36" name="图片 35">
            <a:extLst>
              <a:ext uri="{FF2B5EF4-FFF2-40B4-BE49-F238E27FC236}">
                <a16:creationId xmlns:a16="http://schemas.microsoft.com/office/drawing/2014/main" id="{32CC2672-A20D-4FBE-8317-938202F6FCD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69910" y="1645029"/>
            <a:ext cx="1749458" cy="1702668"/>
          </a:xfrm>
          <a:prstGeom prst="ellipse">
            <a:avLst/>
          </a:prstGeom>
        </p:spPr>
      </p:pic>
      <p:grpSp>
        <p:nvGrpSpPr>
          <p:cNvPr id="38" name="组合 37">
            <a:extLst>
              <a:ext uri="{FF2B5EF4-FFF2-40B4-BE49-F238E27FC236}">
                <a16:creationId xmlns:a16="http://schemas.microsoft.com/office/drawing/2014/main" id="{9DE307AB-A246-499E-8967-50F2C1BE2755}"/>
              </a:ext>
            </a:extLst>
          </p:cNvPr>
          <p:cNvGrpSpPr/>
          <p:nvPr/>
        </p:nvGrpSpPr>
        <p:grpSpPr>
          <a:xfrm>
            <a:off x="2984655" y="1834644"/>
            <a:ext cx="2739347" cy="1000273"/>
            <a:chOff x="1925706" y="2160372"/>
            <a:chExt cx="2739347" cy="1000273"/>
          </a:xfrm>
        </p:grpSpPr>
        <p:sp>
          <p:nvSpPr>
            <p:cNvPr id="39" name="文本框 38">
              <a:extLst>
                <a:ext uri="{FF2B5EF4-FFF2-40B4-BE49-F238E27FC236}">
                  <a16:creationId xmlns:a16="http://schemas.microsoft.com/office/drawing/2014/main" id="{80EB98EE-C20A-48FB-AE7A-C165F46CA530}"/>
                </a:ext>
              </a:extLst>
            </p:cNvPr>
            <p:cNvSpPr txBox="1"/>
            <p:nvPr/>
          </p:nvSpPr>
          <p:spPr>
            <a:xfrm>
              <a:off x="1925706" y="2160372"/>
              <a:ext cx="1749458" cy="323165"/>
            </a:xfrm>
            <a:prstGeom prst="rect">
              <a:avLst/>
            </a:prstGeom>
            <a:noFill/>
          </p:spPr>
          <p:txBody>
            <a:bodyPr wrap="square" lIns="0" tIns="0" rIns="0" rtlCol="0">
              <a:spAutoFit/>
            </a:bodyPr>
            <a:lstStyle/>
            <a:p>
              <a:r>
                <a:rPr lang="zh-CN" altLang="en-US" b="1" dirty="0">
                  <a:gradFill>
                    <a:gsLst>
                      <a:gs pos="0">
                        <a:schemeClr val="accent1"/>
                      </a:gs>
                      <a:gs pos="100000">
                        <a:schemeClr val="accent2"/>
                      </a:gs>
                    </a:gsLst>
                    <a:lin ang="5400000" scaled="1"/>
                  </a:gradFill>
                  <a:cs typeface="+mn-ea"/>
                  <a:sym typeface="+mn-lt"/>
                </a:rPr>
                <a:t>输出姓名</a:t>
              </a:r>
              <a:endParaRPr lang="zh-CN" altLang="en-US" sz="900" dirty="0">
                <a:gradFill>
                  <a:gsLst>
                    <a:gs pos="0">
                      <a:schemeClr val="accent1"/>
                    </a:gs>
                    <a:gs pos="100000">
                      <a:schemeClr val="accent2"/>
                    </a:gs>
                  </a:gsLst>
                  <a:lin ang="5400000" scaled="1"/>
                </a:gradFill>
                <a:cs typeface="+mn-ea"/>
                <a:sym typeface="+mn-lt"/>
              </a:endParaRPr>
            </a:p>
          </p:txBody>
        </p:sp>
        <p:sp>
          <p:nvSpPr>
            <p:cNvPr id="40" name="文本框 39">
              <a:extLst>
                <a:ext uri="{FF2B5EF4-FFF2-40B4-BE49-F238E27FC236}">
                  <a16:creationId xmlns:a16="http://schemas.microsoft.com/office/drawing/2014/main" id="{54383A49-2467-47FF-9841-015FFD280911}"/>
                </a:ext>
              </a:extLst>
            </p:cNvPr>
            <p:cNvSpPr txBox="1"/>
            <p:nvPr/>
          </p:nvSpPr>
          <p:spPr>
            <a:xfrm>
              <a:off x="3940452" y="2483537"/>
              <a:ext cx="724601" cy="677108"/>
            </a:xfrm>
            <a:prstGeom prst="rect">
              <a:avLst/>
            </a:prstGeom>
            <a:noFill/>
          </p:spPr>
          <p:txBody>
            <a:bodyPr wrap="square" lIns="0" tIns="0" rIns="0" bIns="0" rtlCol="0">
              <a:spAutoFit/>
            </a:bodyPr>
            <a:lstStyle/>
            <a:p>
              <a:pPr algn="ctr"/>
              <a:r>
                <a:rPr lang="en-US" altLang="zh-CN" sz="4400" b="1" i="1" dirty="0">
                  <a:gradFill flip="none" rotWithShape="1">
                    <a:gsLst>
                      <a:gs pos="22000">
                        <a:schemeClr val="accent1">
                          <a:alpha val="12000"/>
                        </a:schemeClr>
                      </a:gs>
                      <a:gs pos="99000">
                        <a:schemeClr val="accent2">
                          <a:alpha val="82000"/>
                        </a:schemeClr>
                      </a:gs>
                    </a:gsLst>
                    <a:lin ang="10800000" scaled="1"/>
                    <a:tileRect/>
                  </a:gradFill>
                  <a:cs typeface="+mn-ea"/>
                  <a:sym typeface="+mn-lt"/>
                </a:rPr>
                <a:t>N</a:t>
              </a:r>
              <a:endParaRPr lang="zh-CN" altLang="en-US" sz="4400" b="1" i="1" dirty="0">
                <a:gradFill flip="none" rotWithShape="1">
                  <a:gsLst>
                    <a:gs pos="22000">
                      <a:schemeClr val="accent1">
                        <a:alpha val="12000"/>
                      </a:schemeClr>
                    </a:gs>
                    <a:gs pos="99000">
                      <a:schemeClr val="accent2">
                        <a:alpha val="82000"/>
                      </a:schemeClr>
                    </a:gs>
                  </a:gsLst>
                  <a:lin ang="10800000" scaled="1"/>
                  <a:tileRect/>
                </a:gradFill>
                <a:cs typeface="+mn-ea"/>
                <a:sym typeface="+mn-lt"/>
              </a:endParaRPr>
            </a:p>
          </p:txBody>
        </p:sp>
      </p:grpSp>
      <p:sp>
        <p:nvSpPr>
          <p:cNvPr id="41" name="矩形 40">
            <a:extLst>
              <a:ext uri="{FF2B5EF4-FFF2-40B4-BE49-F238E27FC236}">
                <a16:creationId xmlns:a16="http://schemas.microsoft.com/office/drawing/2014/main" id="{22D153DB-40B9-4F15-BC08-09E9B3B892DA}"/>
              </a:ext>
            </a:extLst>
          </p:cNvPr>
          <p:cNvSpPr/>
          <p:nvPr/>
        </p:nvSpPr>
        <p:spPr>
          <a:xfrm>
            <a:off x="2992982" y="2296026"/>
            <a:ext cx="1918284" cy="913455"/>
          </a:xfrm>
          <a:prstGeom prst="rect">
            <a:avLst/>
          </a:prstGeom>
          <a:noFill/>
        </p:spPr>
        <p:txBody>
          <a:bodyPr wrap="square" lIns="0" tIns="0" rIns="0" rtlCol="0">
            <a:spAutoFit/>
          </a:bodyPr>
          <a:lstStyle/>
          <a:p>
            <a:pP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sp>
        <p:nvSpPr>
          <p:cNvPr id="42" name="矩形 41">
            <a:extLst>
              <a:ext uri="{FF2B5EF4-FFF2-40B4-BE49-F238E27FC236}">
                <a16:creationId xmlns:a16="http://schemas.microsoft.com/office/drawing/2014/main" id="{15386EFE-7087-409D-A99E-198838D1DE19}"/>
              </a:ext>
            </a:extLst>
          </p:cNvPr>
          <p:cNvSpPr/>
          <p:nvPr/>
        </p:nvSpPr>
        <p:spPr>
          <a:xfrm>
            <a:off x="2992982" y="2157809"/>
            <a:ext cx="448155" cy="18000"/>
          </a:xfrm>
          <a:prstGeom prst="rect">
            <a:avLst/>
          </a:prstGeom>
          <a:gradFill flip="none" rotWithShape="1">
            <a:gsLst>
              <a:gs pos="0">
                <a:schemeClr val="accent1"/>
              </a:gs>
              <a:gs pos="99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îSḷîḋê">
            <a:extLst>
              <a:ext uri="{FF2B5EF4-FFF2-40B4-BE49-F238E27FC236}">
                <a16:creationId xmlns:a16="http://schemas.microsoft.com/office/drawing/2014/main" id="{628863F3-56F9-4E4F-B377-E32CBA73B144}"/>
              </a:ext>
            </a:extLst>
          </p:cNvPr>
          <p:cNvSpPr/>
          <p:nvPr/>
        </p:nvSpPr>
        <p:spPr>
          <a:xfrm>
            <a:off x="855312" y="3803651"/>
            <a:ext cx="5142758" cy="1860549"/>
          </a:xfrm>
          <a:prstGeom prst="roundRect">
            <a:avLst>
              <a:gd name="adj" fmla="val 50000"/>
            </a:avLst>
          </a:prstGeom>
          <a:gradFill flip="none" rotWithShape="1">
            <a:gsLst>
              <a:gs pos="0">
                <a:schemeClr val="accent1">
                  <a:alpha val="0"/>
                </a:schemeClr>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6" name="îSḷîḋê">
            <a:extLst>
              <a:ext uri="{FF2B5EF4-FFF2-40B4-BE49-F238E27FC236}">
                <a16:creationId xmlns:a16="http://schemas.microsoft.com/office/drawing/2014/main" id="{C0E371A1-6CB0-4797-B9D7-18123284B026}"/>
              </a:ext>
            </a:extLst>
          </p:cNvPr>
          <p:cNvSpPr/>
          <p:nvPr/>
        </p:nvSpPr>
        <p:spPr>
          <a:xfrm>
            <a:off x="982609" y="3880229"/>
            <a:ext cx="4838997" cy="170266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47" name="图片 46">
            <a:extLst>
              <a:ext uri="{FF2B5EF4-FFF2-40B4-BE49-F238E27FC236}">
                <a16:creationId xmlns:a16="http://schemas.microsoft.com/office/drawing/2014/main" id="{6050DCC8-C0C7-47D9-BBD6-561C4ECE117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69910" y="3880229"/>
            <a:ext cx="1749458" cy="1702668"/>
          </a:xfrm>
          <a:prstGeom prst="ellipse">
            <a:avLst/>
          </a:prstGeom>
        </p:spPr>
      </p:pic>
      <p:grpSp>
        <p:nvGrpSpPr>
          <p:cNvPr id="48" name="组合 47">
            <a:extLst>
              <a:ext uri="{FF2B5EF4-FFF2-40B4-BE49-F238E27FC236}">
                <a16:creationId xmlns:a16="http://schemas.microsoft.com/office/drawing/2014/main" id="{3D0BA957-2061-45F6-AC1F-955827AB52D8}"/>
              </a:ext>
            </a:extLst>
          </p:cNvPr>
          <p:cNvGrpSpPr/>
          <p:nvPr/>
        </p:nvGrpSpPr>
        <p:grpSpPr>
          <a:xfrm>
            <a:off x="2984655" y="4069844"/>
            <a:ext cx="2739347" cy="1000273"/>
            <a:chOff x="1925706" y="2160372"/>
            <a:chExt cx="2739347" cy="1000273"/>
          </a:xfrm>
        </p:grpSpPr>
        <p:sp>
          <p:nvSpPr>
            <p:cNvPr id="51" name="文本框 50">
              <a:extLst>
                <a:ext uri="{FF2B5EF4-FFF2-40B4-BE49-F238E27FC236}">
                  <a16:creationId xmlns:a16="http://schemas.microsoft.com/office/drawing/2014/main" id="{96F838F7-535A-4B9C-91AC-9F3948D766ED}"/>
                </a:ext>
              </a:extLst>
            </p:cNvPr>
            <p:cNvSpPr txBox="1"/>
            <p:nvPr/>
          </p:nvSpPr>
          <p:spPr>
            <a:xfrm>
              <a:off x="1925706" y="2160372"/>
              <a:ext cx="1749458" cy="323165"/>
            </a:xfrm>
            <a:prstGeom prst="rect">
              <a:avLst/>
            </a:prstGeom>
            <a:noFill/>
          </p:spPr>
          <p:txBody>
            <a:bodyPr wrap="square" lIns="0" tIns="0" rIns="0" rtlCol="0">
              <a:spAutoFit/>
            </a:bodyPr>
            <a:lstStyle/>
            <a:p>
              <a:r>
                <a:rPr lang="zh-CN" altLang="en-US" b="1" dirty="0">
                  <a:gradFill>
                    <a:gsLst>
                      <a:gs pos="0">
                        <a:schemeClr val="accent1"/>
                      </a:gs>
                      <a:gs pos="100000">
                        <a:schemeClr val="accent2"/>
                      </a:gs>
                    </a:gsLst>
                    <a:lin ang="5400000" scaled="1"/>
                  </a:gradFill>
                  <a:cs typeface="+mn-ea"/>
                  <a:sym typeface="+mn-lt"/>
                </a:rPr>
                <a:t>输出姓名</a:t>
              </a:r>
              <a:endParaRPr lang="zh-CN" altLang="en-US" sz="900" dirty="0">
                <a:gradFill>
                  <a:gsLst>
                    <a:gs pos="0">
                      <a:schemeClr val="accent1"/>
                    </a:gs>
                    <a:gs pos="100000">
                      <a:schemeClr val="accent2"/>
                    </a:gs>
                  </a:gsLst>
                  <a:lin ang="5400000" scaled="1"/>
                </a:gradFill>
                <a:cs typeface="+mn-ea"/>
                <a:sym typeface="+mn-lt"/>
              </a:endParaRPr>
            </a:p>
          </p:txBody>
        </p:sp>
        <p:sp>
          <p:nvSpPr>
            <p:cNvPr id="52" name="文本框 51">
              <a:extLst>
                <a:ext uri="{FF2B5EF4-FFF2-40B4-BE49-F238E27FC236}">
                  <a16:creationId xmlns:a16="http://schemas.microsoft.com/office/drawing/2014/main" id="{634E06D9-CFB7-4EBD-B6C1-914B5914E12F}"/>
                </a:ext>
              </a:extLst>
            </p:cNvPr>
            <p:cNvSpPr txBox="1"/>
            <p:nvPr/>
          </p:nvSpPr>
          <p:spPr>
            <a:xfrm>
              <a:off x="3940452" y="2483537"/>
              <a:ext cx="724601" cy="677108"/>
            </a:xfrm>
            <a:prstGeom prst="rect">
              <a:avLst/>
            </a:prstGeom>
            <a:noFill/>
          </p:spPr>
          <p:txBody>
            <a:bodyPr wrap="square" lIns="0" tIns="0" rIns="0" bIns="0" rtlCol="0">
              <a:spAutoFit/>
            </a:bodyPr>
            <a:lstStyle/>
            <a:p>
              <a:pPr algn="ctr"/>
              <a:r>
                <a:rPr lang="en-US" altLang="zh-CN" sz="4400" b="1" i="1" dirty="0">
                  <a:gradFill flip="none" rotWithShape="1">
                    <a:gsLst>
                      <a:gs pos="22000">
                        <a:schemeClr val="accent1">
                          <a:alpha val="12000"/>
                        </a:schemeClr>
                      </a:gs>
                      <a:gs pos="99000">
                        <a:schemeClr val="accent2">
                          <a:alpha val="82000"/>
                        </a:schemeClr>
                      </a:gs>
                    </a:gsLst>
                    <a:lin ang="10800000" scaled="1"/>
                    <a:tileRect/>
                  </a:gradFill>
                  <a:cs typeface="+mn-ea"/>
                  <a:sym typeface="+mn-lt"/>
                </a:rPr>
                <a:t>M</a:t>
              </a:r>
              <a:endParaRPr lang="zh-CN" altLang="en-US" sz="4400" b="1" i="1" dirty="0">
                <a:gradFill flip="none" rotWithShape="1">
                  <a:gsLst>
                    <a:gs pos="22000">
                      <a:schemeClr val="accent1">
                        <a:alpha val="12000"/>
                      </a:schemeClr>
                    </a:gs>
                    <a:gs pos="99000">
                      <a:schemeClr val="accent2">
                        <a:alpha val="82000"/>
                      </a:schemeClr>
                    </a:gs>
                  </a:gsLst>
                  <a:lin ang="10800000" scaled="1"/>
                  <a:tileRect/>
                </a:gradFill>
                <a:cs typeface="+mn-ea"/>
                <a:sym typeface="+mn-lt"/>
              </a:endParaRPr>
            </a:p>
          </p:txBody>
        </p:sp>
      </p:grpSp>
      <p:sp>
        <p:nvSpPr>
          <p:cNvPr id="49" name="矩形 48">
            <a:extLst>
              <a:ext uri="{FF2B5EF4-FFF2-40B4-BE49-F238E27FC236}">
                <a16:creationId xmlns:a16="http://schemas.microsoft.com/office/drawing/2014/main" id="{B0DEA906-EA28-4F8F-B595-076BCBB2DE77}"/>
              </a:ext>
            </a:extLst>
          </p:cNvPr>
          <p:cNvSpPr/>
          <p:nvPr/>
        </p:nvSpPr>
        <p:spPr>
          <a:xfrm>
            <a:off x="2992982" y="4531226"/>
            <a:ext cx="1918284" cy="913455"/>
          </a:xfrm>
          <a:prstGeom prst="rect">
            <a:avLst/>
          </a:prstGeom>
          <a:noFill/>
        </p:spPr>
        <p:txBody>
          <a:bodyPr wrap="square" lIns="0" tIns="0" rIns="0" rtlCol="0">
            <a:spAutoFit/>
          </a:bodyPr>
          <a:lstStyle/>
          <a:p>
            <a:pP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sp>
        <p:nvSpPr>
          <p:cNvPr id="50" name="矩形 49">
            <a:extLst>
              <a:ext uri="{FF2B5EF4-FFF2-40B4-BE49-F238E27FC236}">
                <a16:creationId xmlns:a16="http://schemas.microsoft.com/office/drawing/2014/main" id="{29A0B648-C6A9-47BF-9685-640473C7FB0A}"/>
              </a:ext>
            </a:extLst>
          </p:cNvPr>
          <p:cNvSpPr/>
          <p:nvPr/>
        </p:nvSpPr>
        <p:spPr>
          <a:xfrm>
            <a:off x="2992982" y="4393009"/>
            <a:ext cx="448155" cy="18000"/>
          </a:xfrm>
          <a:prstGeom prst="rect">
            <a:avLst/>
          </a:prstGeom>
          <a:gradFill flip="none" rotWithShape="1">
            <a:gsLst>
              <a:gs pos="0">
                <a:schemeClr val="accent1"/>
              </a:gs>
              <a:gs pos="99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îSḷîḋê">
            <a:extLst>
              <a:ext uri="{FF2B5EF4-FFF2-40B4-BE49-F238E27FC236}">
                <a16:creationId xmlns:a16="http://schemas.microsoft.com/office/drawing/2014/main" id="{9BBDC233-0EED-42A0-8B96-F3FE917C57E5}"/>
              </a:ext>
            </a:extLst>
          </p:cNvPr>
          <p:cNvSpPr/>
          <p:nvPr/>
        </p:nvSpPr>
        <p:spPr>
          <a:xfrm>
            <a:off x="6193930" y="1568451"/>
            <a:ext cx="5142758" cy="1860549"/>
          </a:xfrm>
          <a:prstGeom prst="roundRect">
            <a:avLst>
              <a:gd name="adj" fmla="val 50000"/>
            </a:avLst>
          </a:prstGeom>
          <a:gradFill flip="none" rotWithShape="1">
            <a:gsLst>
              <a:gs pos="0">
                <a:schemeClr val="accent1">
                  <a:alpha val="0"/>
                </a:schemeClr>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5" name="îSḷîḋê">
            <a:extLst>
              <a:ext uri="{FF2B5EF4-FFF2-40B4-BE49-F238E27FC236}">
                <a16:creationId xmlns:a16="http://schemas.microsoft.com/office/drawing/2014/main" id="{38B8E6B1-EE90-4D5E-A0E2-3EFC3C2F6D4F}"/>
              </a:ext>
            </a:extLst>
          </p:cNvPr>
          <p:cNvSpPr/>
          <p:nvPr/>
        </p:nvSpPr>
        <p:spPr>
          <a:xfrm>
            <a:off x="6321227" y="1645029"/>
            <a:ext cx="4838997" cy="170266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56" name="图片 55">
            <a:extLst>
              <a:ext uri="{FF2B5EF4-FFF2-40B4-BE49-F238E27FC236}">
                <a16:creationId xmlns:a16="http://schemas.microsoft.com/office/drawing/2014/main" id="{709CD074-A0EF-4CEC-A2B9-BCC4B2149E4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08528" y="1645029"/>
            <a:ext cx="1749458" cy="1702668"/>
          </a:xfrm>
          <a:prstGeom prst="ellipse">
            <a:avLst/>
          </a:prstGeom>
        </p:spPr>
      </p:pic>
      <p:grpSp>
        <p:nvGrpSpPr>
          <p:cNvPr id="57" name="组合 56">
            <a:extLst>
              <a:ext uri="{FF2B5EF4-FFF2-40B4-BE49-F238E27FC236}">
                <a16:creationId xmlns:a16="http://schemas.microsoft.com/office/drawing/2014/main" id="{F1C39BDC-9D01-44D5-8E1E-335C3F05D0D6}"/>
              </a:ext>
            </a:extLst>
          </p:cNvPr>
          <p:cNvGrpSpPr/>
          <p:nvPr/>
        </p:nvGrpSpPr>
        <p:grpSpPr>
          <a:xfrm>
            <a:off x="8323273" y="1834644"/>
            <a:ext cx="2739347" cy="1000273"/>
            <a:chOff x="1925706" y="2160372"/>
            <a:chExt cx="2739347" cy="1000273"/>
          </a:xfrm>
        </p:grpSpPr>
        <p:sp>
          <p:nvSpPr>
            <p:cNvPr id="60" name="文本框 59">
              <a:extLst>
                <a:ext uri="{FF2B5EF4-FFF2-40B4-BE49-F238E27FC236}">
                  <a16:creationId xmlns:a16="http://schemas.microsoft.com/office/drawing/2014/main" id="{0958A70F-B4FD-4BE1-A28E-9CB28EAC74E9}"/>
                </a:ext>
              </a:extLst>
            </p:cNvPr>
            <p:cNvSpPr txBox="1"/>
            <p:nvPr/>
          </p:nvSpPr>
          <p:spPr>
            <a:xfrm>
              <a:off x="1925706" y="2160372"/>
              <a:ext cx="1749458" cy="323165"/>
            </a:xfrm>
            <a:prstGeom prst="rect">
              <a:avLst/>
            </a:prstGeom>
            <a:noFill/>
          </p:spPr>
          <p:txBody>
            <a:bodyPr wrap="square" lIns="0" tIns="0" rIns="0" rtlCol="0">
              <a:spAutoFit/>
            </a:bodyPr>
            <a:lstStyle/>
            <a:p>
              <a:r>
                <a:rPr lang="zh-CN" altLang="en-US" b="1" dirty="0">
                  <a:gradFill>
                    <a:gsLst>
                      <a:gs pos="0">
                        <a:schemeClr val="accent1"/>
                      </a:gs>
                      <a:gs pos="100000">
                        <a:schemeClr val="accent2"/>
                      </a:gs>
                    </a:gsLst>
                    <a:lin ang="5400000" scaled="1"/>
                  </a:gradFill>
                  <a:cs typeface="+mn-ea"/>
                  <a:sym typeface="+mn-lt"/>
                </a:rPr>
                <a:t>输出姓名</a:t>
              </a:r>
              <a:endParaRPr lang="zh-CN" altLang="en-US" sz="900" dirty="0">
                <a:gradFill>
                  <a:gsLst>
                    <a:gs pos="0">
                      <a:schemeClr val="accent1"/>
                    </a:gs>
                    <a:gs pos="100000">
                      <a:schemeClr val="accent2"/>
                    </a:gs>
                  </a:gsLst>
                  <a:lin ang="5400000" scaled="1"/>
                </a:gradFill>
                <a:cs typeface="+mn-ea"/>
                <a:sym typeface="+mn-lt"/>
              </a:endParaRPr>
            </a:p>
          </p:txBody>
        </p:sp>
        <p:sp>
          <p:nvSpPr>
            <p:cNvPr id="61" name="文本框 60">
              <a:extLst>
                <a:ext uri="{FF2B5EF4-FFF2-40B4-BE49-F238E27FC236}">
                  <a16:creationId xmlns:a16="http://schemas.microsoft.com/office/drawing/2014/main" id="{774158B1-8BC9-4C80-9722-A411D68B0B8B}"/>
                </a:ext>
              </a:extLst>
            </p:cNvPr>
            <p:cNvSpPr txBox="1"/>
            <p:nvPr/>
          </p:nvSpPr>
          <p:spPr>
            <a:xfrm>
              <a:off x="3940452" y="2483537"/>
              <a:ext cx="724601" cy="677108"/>
            </a:xfrm>
            <a:prstGeom prst="rect">
              <a:avLst/>
            </a:prstGeom>
            <a:noFill/>
          </p:spPr>
          <p:txBody>
            <a:bodyPr wrap="square" lIns="0" tIns="0" rIns="0" bIns="0" rtlCol="0">
              <a:spAutoFit/>
            </a:bodyPr>
            <a:lstStyle/>
            <a:p>
              <a:pPr algn="ctr"/>
              <a:r>
                <a:rPr lang="en-US" altLang="zh-CN" sz="4400" b="1" i="1" dirty="0">
                  <a:gradFill flip="none" rotWithShape="1">
                    <a:gsLst>
                      <a:gs pos="22000">
                        <a:schemeClr val="accent1">
                          <a:alpha val="12000"/>
                        </a:schemeClr>
                      </a:gs>
                      <a:gs pos="99000">
                        <a:schemeClr val="accent2">
                          <a:alpha val="82000"/>
                        </a:schemeClr>
                      </a:gs>
                    </a:gsLst>
                    <a:lin ang="10800000" scaled="1"/>
                    <a:tileRect/>
                  </a:gradFill>
                  <a:cs typeface="+mn-ea"/>
                  <a:sym typeface="+mn-lt"/>
                </a:rPr>
                <a:t>A</a:t>
              </a:r>
              <a:endParaRPr lang="zh-CN" altLang="en-US" sz="4400" b="1" i="1" dirty="0">
                <a:gradFill flip="none" rotWithShape="1">
                  <a:gsLst>
                    <a:gs pos="22000">
                      <a:schemeClr val="accent1">
                        <a:alpha val="12000"/>
                      </a:schemeClr>
                    </a:gs>
                    <a:gs pos="99000">
                      <a:schemeClr val="accent2">
                        <a:alpha val="82000"/>
                      </a:schemeClr>
                    </a:gs>
                  </a:gsLst>
                  <a:lin ang="10800000" scaled="1"/>
                  <a:tileRect/>
                </a:gradFill>
                <a:cs typeface="+mn-ea"/>
                <a:sym typeface="+mn-lt"/>
              </a:endParaRPr>
            </a:p>
          </p:txBody>
        </p:sp>
      </p:grpSp>
      <p:sp>
        <p:nvSpPr>
          <p:cNvPr id="58" name="矩形 57">
            <a:extLst>
              <a:ext uri="{FF2B5EF4-FFF2-40B4-BE49-F238E27FC236}">
                <a16:creationId xmlns:a16="http://schemas.microsoft.com/office/drawing/2014/main" id="{549D01E7-68F1-4997-8457-DC6CBC892959}"/>
              </a:ext>
            </a:extLst>
          </p:cNvPr>
          <p:cNvSpPr/>
          <p:nvPr/>
        </p:nvSpPr>
        <p:spPr>
          <a:xfrm>
            <a:off x="8331600" y="2296026"/>
            <a:ext cx="1918284" cy="913455"/>
          </a:xfrm>
          <a:prstGeom prst="rect">
            <a:avLst/>
          </a:prstGeom>
          <a:noFill/>
        </p:spPr>
        <p:txBody>
          <a:bodyPr wrap="square" lIns="0" tIns="0" rIns="0" rtlCol="0">
            <a:spAutoFit/>
          </a:bodyPr>
          <a:lstStyle/>
          <a:p>
            <a:pP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sp>
        <p:nvSpPr>
          <p:cNvPr id="59" name="矩形 58">
            <a:extLst>
              <a:ext uri="{FF2B5EF4-FFF2-40B4-BE49-F238E27FC236}">
                <a16:creationId xmlns:a16="http://schemas.microsoft.com/office/drawing/2014/main" id="{60E29A33-3DB1-49ED-985F-2AFB7F29B950}"/>
              </a:ext>
            </a:extLst>
          </p:cNvPr>
          <p:cNvSpPr/>
          <p:nvPr/>
        </p:nvSpPr>
        <p:spPr>
          <a:xfrm>
            <a:off x="8331600" y="2157809"/>
            <a:ext cx="448155" cy="18000"/>
          </a:xfrm>
          <a:prstGeom prst="rect">
            <a:avLst/>
          </a:prstGeom>
          <a:gradFill flip="none" rotWithShape="1">
            <a:gsLst>
              <a:gs pos="0">
                <a:schemeClr val="accent1"/>
              </a:gs>
              <a:gs pos="99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îSḷîḋê">
            <a:extLst>
              <a:ext uri="{FF2B5EF4-FFF2-40B4-BE49-F238E27FC236}">
                <a16:creationId xmlns:a16="http://schemas.microsoft.com/office/drawing/2014/main" id="{8E939C65-EF7A-48ED-A158-3E90906C3554}"/>
              </a:ext>
            </a:extLst>
          </p:cNvPr>
          <p:cNvSpPr/>
          <p:nvPr/>
        </p:nvSpPr>
        <p:spPr>
          <a:xfrm>
            <a:off x="6193930" y="3803651"/>
            <a:ext cx="5142758" cy="1860549"/>
          </a:xfrm>
          <a:prstGeom prst="roundRect">
            <a:avLst>
              <a:gd name="adj" fmla="val 50000"/>
            </a:avLst>
          </a:prstGeom>
          <a:gradFill flip="none" rotWithShape="1">
            <a:gsLst>
              <a:gs pos="0">
                <a:schemeClr val="accent1">
                  <a:alpha val="0"/>
                </a:schemeClr>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4" name="îSḷîḋê">
            <a:extLst>
              <a:ext uri="{FF2B5EF4-FFF2-40B4-BE49-F238E27FC236}">
                <a16:creationId xmlns:a16="http://schemas.microsoft.com/office/drawing/2014/main" id="{99DBDA1C-417A-4D82-ACE5-4D9DBB61D806}"/>
              </a:ext>
            </a:extLst>
          </p:cNvPr>
          <p:cNvSpPr/>
          <p:nvPr/>
        </p:nvSpPr>
        <p:spPr>
          <a:xfrm>
            <a:off x="6321227" y="3880229"/>
            <a:ext cx="4838997" cy="170266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65" name="图片 64">
            <a:extLst>
              <a:ext uri="{FF2B5EF4-FFF2-40B4-BE49-F238E27FC236}">
                <a16:creationId xmlns:a16="http://schemas.microsoft.com/office/drawing/2014/main" id="{E5531C9F-BDC9-4909-AB3C-6EC88E00F83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08528" y="3880229"/>
            <a:ext cx="1749458" cy="1702668"/>
          </a:xfrm>
          <a:prstGeom prst="ellipse">
            <a:avLst/>
          </a:prstGeom>
        </p:spPr>
      </p:pic>
      <p:grpSp>
        <p:nvGrpSpPr>
          <p:cNvPr id="66" name="组合 65">
            <a:extLst>
              <a:ext uri="{FF2B5EF4-FFF2-40B4-BE49-F238E27FC236}">
                <a16:creationId xmlns:a16="http://schemas.microsoft.com/office/drawing/2014/main" id="{32E9D92F-7C6D-4A85-BBED-84334CBEA5D5}"/>
              </a:ext>
            </a:extLst>
          </p:cNvPr>
          <p:cNvGrpSpPr/>
          <p:nvPr/>
        </p:nvGrpSpPr>
        <p:grpSpPr>
          <a:xfrm>
            <a:off x="8323273" y="4069844"/>
            <a:ext cx="2739347" cy="1000273"/>
            <a:chOff x="1925706" y="2160372"/>
            <a:chExt cx="2739347" cy="1000273"/>
          </a:xfrm>
        </p:grpSpPr>
        <p:sp>
          <p:nvSpPr>
            <p:cNvPr id="69" name="文本框 68">
              <a:extLst>
                <a:ext uri="{FF2B5EF4-FFF2-40B4-BE49-F238E27FC236}">
                  <a16:creationId xmlns:a16="http://schemas.microsoft.com/office/drawing/2014/main" id="{68297C62-2F3C-45F8-960F-C7FACA3C2E78}"/>
                </a:ext>
              </a:extLst>
            </p:cNvPr>
            <p:cNvSpPr txBox="1"/>
            <p:nvPr/>
          </p:nvSpPr>
          <p:spPr>
            <a:xfrm>
              <a:off x="1925706" y="2160372"/>
              <a:ext cx="1749458" cy="323165"/>
            </a:xfrm>
            <a:prstGeom prst="rect">
              <a:avLst/>
            </a:prstGeom>
            <a:noFill/>
          </p:spPr>
          <p:txBody>
            <a:bodyPr wrap="square" lIns="0" tIns="0" rIns="0" rtlCol="0">
              <a:spAutoFit/>
            </a:bodyPr>
            <a:lstStyle/>
            <a:p>
              <a:r>
                <a:rPr lang="zh-CN" altLang="en-US" b="1" dirty="0">
                  <a:gradFill>
                    <a:gsLst>
                      <a:gs pos="0">
                        <a:schemeClr val="accent1"/>
                      </a:gs>
                      <a:gs pos="100000">
                        <a:schemeClr val="accent2"/>
                      </a:gs>
                    </a:gsLst>
                    <a:lin ang="5400000" scaled="1"/>
                  </a:gradFill>
                  <a:cs typeface="+mn-ea"/>
                  <a:sym typeface="+mn-lt"/>
                </a:rPr>
                <a:t>输出姓名</a:t>
              </a:r>
              <a:endParaRPr lang="zh-CN" altLang="en-US" sz="900" dirty="0">
                <a:gradFill>
                  <a:gsLst>
                    <a:gs pos="0">
                      <a:schemeClr val="accent1"/>
                    </a:gs>
                    <a:gs pos="100000">
                      <a:schemeClr val="accent2"/>
                    </a:gs>
                  </a:gsLst>
                  <a:lin ang="5400000" scaled="1"/>
                </a:gradFill>
                <a:cs typeface="+mn-ea"/>
                <a:sym typeface="+mn-lt"/>
              </a:endParaRPr>
            </a:p>
          </p:txBody>
        </p:sp>
        <p:sp>
          <p:nvSpPr>
            <p:cNvPr id="70" name="文本框 69">
              <a:extLst>
                <a:ext uri="{FF2B5EF4-FFF2-40B4-BE49-F238E27FC236}">
                  <a16:creationId xmlns:a16="http://schemas.microsoft.com/office/drawing/2014/main" id="{80536024-27AA-4444-A55D-EF2FCCF88281}"/>
                </a:ext>
              </a:extLst>
            </p:cNvPr>
            <p:cNvSpPr txBox="1"/>
            <p:nvPr/>
          </p:nvSpPr>
          <p:spPr>
            <a:xfrm>
              <a:off x="3940452" y="2483537"/>
              <a:ext cx="724601" cy="677108"/>
            </a:xfrm>
            <a:prstGeom prst="rect">
              <a:avLst/>
            </a:prstGeom>
            <a:noFill/>
          </p:spPr>
          <p:txBody>
            <a:bodyPr wrap="square" lIns="0" tIns="0" rIns="0" bIns="0" rtlCol="0">
              <a:spAutoFit/>
            </a:bodyPr>
            <a:lstStyle/>
            <a:p>
              <a:pPr algn="ctr"/>
              <a:r>
                <a:rPr lang="en-US" altLang="zh-CN" sz="4400" b="1" i="1" dirty="0">
                  <a:gradFill flip="none" rotWithShape="1">
                    <a:gsLst>
                      <a:gs pos="22000">
                        <a:schemeClr val="accent1">
                          <a:alpha val="12000"/>
                        </a:schemeClr>
                      </a:gs>
                      <a:gs pos="99000">
                        <a:schemeClr val="accent2">
                          <a:alpha val="82000"/>
                        </a:schemeClr>
                      </a:gs>
                    </a:gsLst>
                    <a:lin ang="10800000" scaled="1"/>
                    <a:tileRect/>
                  </a:gradFill>
                  <a:cs typeface="+mn-ea"/>
                  <a:sym typeface="+mn-lt"/>
                </a:rPr>
                <a:t>E</a:t>
              </a:r>
              <a:endParaRPr lang="zh-CN" altLang="en-US" sz="4400" b="1" i="1" dirty="0">
                <a:gradFill flip="none" rotWithShape="1">
                  <a:gsLst>
                    <a:gs pos="22000">
                      <a:schemeClr val="accent1">
                        <a:alpha val="12000"/>
                      </a:schemeClr>
                    </a:gs>
                    <a:gs pos="99000">
                      <a:schemeClr val="accent2">
                        <a:alpha val="82000"/>
                      </a:schemeClr>
                    </a:gs>
                  </a:gsLst>
                  <a:lin ang="10800000" scaled="1"/>
                  <a:tileRect/>
                </a:gradFill>
                <a:cs typeface="+mn-ea"/>
                <a:sym typeface="+mn-lt"/>
              </a:endParaRPr>
            </a:p>
          </p:txBody>
        </p:sp>
      </p:grpSp>
      <p:sp>
        <p:nvSpPr>
          <p:cNvPr id="67" name="矩形 66">
            <a:extLst>
              <a:ext uri="{FF2B5EF4-FFF2-40B4-BE49-F238E27FC236}">
                <a16:creationId xmlns:a16="http://schemas.microsoft.com/office/drawing/2014/main" id="{537B378F-F6FD-4A04-A788-13DAF10FA66E}"/>
              </a:ext>
            </a:extLst>
          </p:cNvPr>
          <p:cNvSpPr/>
          <p:nvPr/>
        </p:nvSpPr>
        <p:spPr>
          <a:xfrm>
            <a:off x="8331600" y="4531226"/>
            <a:ext cx="1918284" cy="913455"/>
          </a:xfrm>
          <a:prstGeom prst="rect">
            <a:avLst/>
          </a:prstGeom>
          <a:noFill/>
        </p:spPr>
        <p:txBody>
          <a:bodyPr wrap="square" lIns="0" tIns="0" rIns="0" rtlCol="0">
            <a:spAutoFit/>
          </a:bodyPr>
          <a:lstStyle/>
          <a:p>
            <a:pPr>
              <a:lnSpc>
                <a:spcPct val="120000"/>
              </a:lnSpc>
            </a:pPr>
            <a:r>
              <a:rPr lang="zh-CN" altLang="en-US" sz="1200" dirty="0">
                <a:solidFill>
                  <a:schemeClr val="tx1">
                    <a:lumMod val="50000"/>
                    <a:lumOff val="50000"/>
                  </a:schemeClr>
                </a:solidFill>
                <a:cs typeface="+mn-ea"/>
                <a:sym typeface="+mn-lt"/>
              </a:rPr>
              <a:t>也许大学的这几年是你人生中最美的年华，尽情享受不负青春所望，请用简短的文字介绍下自己吧。</a:t>
            </a:r>
          </a:p>
        </p:txBody>
      </p:sp>
      <p:sp>
        <p:nvSpPr>
          <p:cNvPr id="68" name="矩形 67">
            <a:extLst>
              <a:ext uri="{FF2B5EF4-FFF2-40B4-BE49-F238E27FC236}">
                <a16:creationId xmlns:a16="http://schemas.microsoft.com/office/drawing/2014/main" id="{E6951814-E4D1-4230-9E71-17038A68F1C2}"/>
              </a:ext>
            </a:extLst>
          </p:cNvPr>
          <p:cNvSpPr/>
          <p:nvPr/>
        </p:nvSpPr>
        <p:spPr>
          <a:xfrm>
            <a:off x="8331600" y="4393009"/>
            <a:ext cx="448155" cy="18000"/>
          </a:xfrm>
          <a:prstGeom prst="rect">
            <a:avLst/>
          </a:prstGeom>
          <a:gradFill flip="none" rotWithShape="1">
            <a:gsLst>
              <a:gs pos="0">
                <a:schemeClr val="accent1"/>
              </a:gs>
              <a:gs pos="99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灯片编号占位符 1">
            <a:extLst>
              <a:ext uri="{FF2B5EF4-FFF2-40B4-BE49-F238E27FC236}">
                <a16:creationId xmlns:a16="http://schemas.microsoft.com/office/drawing/2014/main" id="{51856BA7-40D7-42F1-8891-FCBA65F45305}"/>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25</a:t>
            </a:fld>
            <a:endParaRPr lang="zh-CN" altLang="en-US" dirty="0">
              <a:solidFill>
                <a:schemeClr val="accent3"/>
              </a:solidFill>
              <a:cs typeface="+mn-ea"/>
              <a:sym typeface="+mn-lt"/>
            </a:endParaRPr>
          </a:p>
        </p:txBody>
      </p:sp>
      <p:sp>
        <p:nvSpPr>
          <p:cNvPr id="72" name="页脚占位符 3">
            <a:extLst>
              <a:ext uri="{FF2B5EF4-FFF2-40B4-BE49-F238E27FC236}">
                <a16:creationId xmlns:a16="http://schemas.microsoft.com/office/drawing/2014/main" id="{5EB01BB3-7B19-47BB-A459-C5F58F8BB76E}"/>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
        <p:nvSpPr>
          <p:cNvPr id="73" name="文本框 72">
            <a:extLst>
              <a:ext uri="{FF2B5EF4-FFF2-40B4-BE49-F238E27FC236}">
                <a16:creationId xmlns:a16="http://schemas.microsoft.com/office/drawing/2014/main" id="{F7E73BF5-911C-463F-BA95-31D9B070587F}"/>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cs typeface="+mn-ea"/>
                <a:sym typeface="+mn-lt"/>
              </a:rPr>
              <a:t>人物介绍页</a:t>
            </a:r>
          </a:p>
        </p:txBody>
      </p:sp>
    </p:spTree>
    <p:extLst>
      <p:ext uri="{BB962C8B-B14F-4D97-AF65-F5344CB8AC3E}">
        <p14:creationId xmlns:p14="http://schemas.microsoft.com/office/powerpoint/2010/main" val="2440465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9735CA4D-EB7F-4E48-9864-92F728C5EB08}"/>
              </a:ext>
            </a:extLst>
          </p:cNvPr>
          <p:cNvGraphicFramePr>
            <a:graphicFrameLocks noGrp="1"/>
          </p:cNvGraphicFramePr>
          <p:nvPr>
            <p:extLst>
              <p:ext uri="{D42A27DB-BD31-4B8C-83A1-F6EECF244321}">
                <p14:modId xmlns:p14="http://schemas.microsoft.com/office/powerpoint/2010/main" val="982299158"/>
              </p:ext>
            </p:extLst>
          </p:nvPr>
        </p:nvGraphicFramePr>
        <p:xfrm>
          <a:off x="669925" y="1951565"/>
          <a:ext cx="6756935" cy="3763435"/>
        </p:xfrm>
        <a:graphic>
          <a:graphicData uri="http://schemas.openxmlformats.org/drawingml/2006/table">
            <a:tbl>
              <a:tblPr firstRow="1" bandRow="1">
                <a:tableStyleId>{5C22544A-7EE6-4342-B048-85BDC9FD1C3A}</a:tableStyleId>
              </a:tblPr>
              <a:tblGrid>
                <a:gridCol w="1351387">
                  <a:extLst>
                    <a:ext uri="{9D8B030D-6E8A-4147-A177-3AD203B41FA5}">
                      <a16:colId xmlns:a16="http://schemas.microsoft.com/office/drawing/2014/main" val="2373607289"/>
                    </a:ext>
                  </a:extLst>
                </a:gridCol>
                <a:gridCol w="1351387">
                  <a:extLst>
                    <a:ext uri="{9D8B030D-6E8A-4147-A177-3AD203B41FA5}">
                      <a16:colId xmlns:a16="http://schemas.microsoft.com/office/drawing/2014/main" val="4206443335"/>
                    </a:ext>
                  </a:extLst>
                </a:gridCol>
                <a:gridCol w="1351387">
                  <a:extLst>
                    <a:ext uri="{9D8B030D-6E8A-4147-A177-3AD203B41FA5}">
                      <a16:colId xmlns:a16="http://schemas.microsoft.com/office/drawing/2014/main" val="2585256300"/>
                    </a:ext>
                  </a:extLst>
                </a:gridCol>
                <a:gridCol w="1351387">
                  <a:extLst>
                    <a:ext uri="{9D8B030D-6E8A-4147-A177-3AD203B41FA5}">
                      <a16:colId xmlns:a16="http://schemas.microsoft.com/office/drawing/2014/main" val="3712945641"/>
                    </a:ext>
                  </a:extLst>
                </a:gridCol>
                <a:gridCol w="1351387">
                  <a:extLst>
                    <a:ext uri="{9D8B030D-6E8A-4147-A177-3AD203B41FA5}">
                      <a16:colId xmlns:a16="http://schemas.microsoft.com/office/drawing/2014/main" val="3507750622"/>
                    </a:ext>
                  </a:extLst>
                </a:gridCol>
              </a:tblGrid>
              <a:tr h="752687">
                <a:tc>
                  <a:txBody>
                    <a:bodyPr/>
                    <a:lstStyle/>
                    <a:p>
                      <a:pPr algn="ctr"/>
                      <a:endParaRPr lang="zh-CN" altLang="en-US" dirty="0">
                        <a:latin typeface="+mj-ea"/>
                        <a:ea typeface="+mj-ea"/>
                      </a:endParaRPr>
                    </a:p>
                  </a:txBody>
                  <a:tcPr anchor="ctr">
                    <a:noFill/>
                  </a:tcPr>
                </a:tc>
                <a:tc>
                  <a:txBody>
                    <a:bodyPr/>
                    <a:lstStyle/>
                    <a:p>
                      <a:pPr algn="ctr"/>
                      <a:r>
                        <a:rPr lang="en-US" altLang="zh-CN" dirty="0">
                          <a:gradFill>
                            <a:gsLst>
                              <a:gs pos="0">
                                <a:schemeClr val="tx1">
                                  <a:lumMod val="75000"/>
                                  <a:lumOff val="25000"/>
                                </a:schemeClr>
                              </a:gs>
                              <a:gs pos="100000">
                                <a:schemeClr val="tx1">
                                  <a:lumMod val="75000"/>
                                  <a:lumOff val="25000"/>
                                  <a:alpha val="78000"/>
                                </a:schemeClr>
                              </a:gs>
                            </a:gsLst>
                            <a:lin ang="5400000" scaled="1"/>
                          </a:gradFill>
                          <a:latin typeface="+mj-ea"/>
                          <a:ea typeface="+mj-ea"/>
                        </a:rPr>
                        <a:t>ONE</a:t>
                      </a:r>
                      <a:endParaRPr lang="zh-CN" altLang="en-US" dirty="0">
                        <a:gradFill>
                          <a:gsLst>
                            <a:gs pos="0">
                              <a:schemeClr val="tx1">
                                <a:lumMod val="75000"/>
                                <a:lumOff val="25000"/>
                              </a:schemeClr>
                            </a:gs>
                            <a:gs pos="100000">
                              <a:schemeClr val="tx1">
                                <a:lumMod val="75000"/>
                                <a:lumOff val="25000"/>
                                <a:alpha val="78000"/>
                              </a:schemeClr>
                            </a:gs>
                          </a:gsLst>
                          <a:lin ang="5400000" scaled="1"/>
                        </a:gradFill>
                        <a:latin typeface="+mj-ea"/>
                        <a:ea typeface="+mj-ea"/>
                      </a:endParaRPr>
                    </a:p>
                  </a:txBody>
                  <a:tcPr anchor="ctr">
                    <a:lnB w="12700" cap="flat" cmpd="sng" algn="ctr">
                      <a:solidFill>
                        <a:schemeClr val="bg1">
                          <a:lumMod val="85000"/>
                        </a:schemeClr>
                      </a:solidFill>
                      <a:prstDash val="solid"/>
                      <a:round/>
                      <a:headEnd type="none" w="med" len="med"/>
                      <a:tailEnd type="none" w="med" len="med"/>
                    </a:lnB>
                    <a:noFill/>
                  </a:tcPr>
                </a:tc>
                <a:tc>
                  <a:txBody>
                    <a:bodyPr/>
                    <a:lstStyle/>
                    <a:p>
                      <a:pPr algn="ctr"/>
                      <a:r>
                        <a:rPr lang="en-US" altLang="zh-CN" dirty="0">
                          <a:gradFill>
                            <a:gsLst>
                              <a:gs pos="0">
                                <a:schemeClr val="tx1">
                                  <a:lumMod val="75000"/>
                                  <a:lumOff val="25000"/>
                                </a:schemeClr>
                              </a:gs>
                              <a:gs pos="100000">
                                <a:schemeClr val="tx1">
                                  <a:lumMod val="75000"/>
                                  <a:lumOff val="25000"/>
                                  <a:alpha val="78000"/>
                                </a:schemeClr>
                              </a:gs>
                            </a:gsLst>
                            <a:lin ang="5400000" scaled="1"/>
                          </a:gradFill>
                          <a:latin typeface="+mj-ea"/>
                          <a:ea typeface="+mj-ea"/>
                        </a:rPr>
                        <a:t>TWO</a:t>
                      </a:r>
                      <a:endParaRPr lang="zh-CN" altLang="en-US" dirty="0">
                        <a:gradFill>
                          <a:gsLst>
                            <a:gs pos="0">
                              <a:schemeClr val="tx1">
                                <a:lumMod val="75000"/>
                                <a:lumOff val="25000"/>
                              </a:schemeClr>
                            </a:gs>
                            <a:gs pos="100000">
                              <a:schemeClr val="tx1">
                                <a:lumMod val="75000"/>
                                <a:lumOff val="25000"/>
                                <a:alpha val="78000"/>
                              </a:schemeClr>
                            </a:gs>
                          </a:gsLst>
                          <a:lin ang="5400000" scaled="1"/>
                        </a:gradFill>
                        <a:latin typeface="+mj-ea"/>
                        <a:ea typeface="+mj-ea"/>
                      </a:endParaRPr>
                    </a:p>
                  </a:txBody>
                  <a:tcPr anchor="ctr">
                    <a:lnB w="12700" cap="flat" cmpd="sng" algn="ctr">
                      <a:solidFill>
                        <a:schemeClr val="bg1">
                          <a:lumMod val="85000"/>
                        </a:schemeClr>
                      </a:solidFill>
                      <a:prstDash val="solid"/>
                      <a:round/>
                      <a:headEnd type="none" w="med" len="med"/>
                      <a:tailEnd type="none" w="med" len="med"/>
                    </a:lnB>
                    <a:noFill/>
                  </a:tcPr>
                </a:tc>
                <a:tc>
                  <a:txBody>
                    <a:bodyPr/>
                    <a:lstStyle/>
                    <a:p>
                      <a:pPr algn="ctr"/>
                      <a:r>
                        <a:rPr lang="en-US" altLang="zh-CN" dirty="0">
                          <a:solidFill>
                            <a:schemeClr val="bg1"/>
                          </a:solidFill>
                          <a:latin typeface="+mj-ea"/>
                          <a:ea typeface="+mj-ea"/>
                        </a:rPr>
                        <a:t>THREE</a:t>
                      </a:r>
                      <a:endParaRPr lang="zh-CN" altLang="en-US" dirty="0">
                        <a:solidFill>
                          <a:schemeClr val="bg1"/>
                        </a:solidFill>
                        <a:latin typeface="+mj-ea"/>
                        <a:ea typeface="+mj-ea"/>
                      </a:endParaRPr>
                    </a:p>
                  </a:txBody>
                  <a:tcPr anchor="ctr">
                    <a:lnB w="12700" cap="flat" cmpd="sng" algn="ctr">
                      <a:solidFill>
                        <a:schemeClr val="bg1">
                          <a:lumMod val="85000"/>
                        </a:schemeClr>
                      </a:solidFill>
                      <a:prstDash val="solid"/>
                      <a:round/>
                      <a:headEnd type="none" w="med" len="med"/>
                      <a:tailEnd type="none" w="med" len="med"/>
                    </a:lnB>
                    <a:solidFill>
                      <a:schemeClr val="accent1"/>
                    </a:solidFill>
                  </a:tcPr>
                </a:tc>
                <a:tc>
                  <a:txBody>
                    <a:bodyPr/>
                    <a:lstStyle/>
                    <a:p>
                      <a:pPr algn="ctr"/>
                      <a:r>
                        <a:rPr lang="en-US" altLang="zh-CN" dirty="0">
                          <a:gradFill>
                            <a:gsLst>
                              <a:gs pos="0">
                                <a:schemeClr val="tx1">
                                  <a:lumMod val="75000"/>
                                  <a:lumOff val="25000"/>
                                </a:schemeClr>
                              </a:gs>
                              <a:gs pos="100000">
                                <a:schemeClr val="tx1">
                                  <a:lumMod val="75000"/>
                                  <a:lumOff val="25000"/>
                                  <a:alpha val="78000"/>
                                </a:schemeClr>
                              </a:gs>
                            </a:gsLst>
                            <a:lin ang="5400000" scaled="1"/>
                          </a:gradFill>
                          <a:latin typeface="+mj-ea"/>
                          <a:ea typeface="+mj-ea"/>
                        </a:rPr>
                        <a:t>FOUR</a:t>
                      </a:r>
                      <a:endParaRPr lang="zh-CN" altLang="en-US" dirty="0">
                        <a:gradFill>
                          <a:gsLst>
                            <a:gs pos="0">
                              <a:schemeClr val="tx1">
                                <a:lumMod val="75000"/>
                                <a:lumOff val="25000"/>
                              </a:schemeClr>
                            </a:gs>
                            <a:gs pos="100000">
                              <a:schemeClr val="tx1">
                                <a:lumMod val="75000"/>
                                <a:lumOff val="25000"/>
                                <a:alpha val="78000"/>
                              </a:schemeClr>
                            </a:gs>
                          </a:gsLst>
                          <a:lin ang="5400000" scaled="1"/>
                        </a:gradFill>
                        <a:latin typeface="+mj-ea"/>
                        <a:ea typeface="+mj-ea"/>
                      </a:endParaRPr>
                    </a:p>
                  </a:txBody>
                  <a:tcPr anchor="ctr">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54857909"/>
                  </a:ext>
                </a:extLst>
              </a:tr>
              <a:tr h="752687">
                <a:tc>
                  <a:txBody>
                    <a:bodyPr/>
                    <a:lstStyle/>
                    <a:p>
                      <a:pPr algn="ctr"/>
                      <a:r>
                        <a:rPr lang="en-US" altLang="zh-CN" b="1" dirty="0">
                          <a:gradFill>
                            <a:gsLst>
                              <a:gs pos="0">
                                <a:schemeClr val="accent1"/>
                              </a:gs>
                              <a:gs pos="100000">
                                <a:schemeClr val="accent2"/>
                              </a:gs>
                            </a:gsLst>
                            <a:lin ang="5400000" scaled="1"/>
                          </a:gradFill>
                          <a:latin typeface="+mj-ea"/>
                          <a:ea typeface="+mj-ea"/>
                        </a:rPr>
                        <a:t>2019</a:t>
                      </a:r>
                      <a:r>
                        <a:rPr lang="zh-CN" altLang="en-US" b="1" dirty="0">
                          <a:gradFill>
                            <a:gsLst>
                              <a:gs pos="0">
                                <a:schemeClr val="accent1"/>
                              </a:gs>
                              <a:gs pos="100000">
                                <a:schemeClr val="accent2"/>
                              </a:gs>
                            </a:gsLst>
                            <a:lin ang="5400000" scaled="1"/>
                          </a:gradFill>
                          <a:latin typeface="+mj-ea"/>
                          <a:ea typeface="+mj-ea"/>
                        </a:rPr>
                        <a:t>年</a:t>
                      </a:r>
                      <a:r>
                        <a:rPr lang="en-US" altLang="zh-CN" b="1" dirty="0">
                          <a:gradFill>
                            <a:gsLst>
                              <a:gs pos="0">
                                <a:schemeClr val="accent1"/>
                              </a:gs>
                              <a:gs pos="100000">
                                <a:schemeClr val="accent2"/>
                              </a:gs>
                            </a:gsLst>
                            <a:lin ang="5400000" scaled="1"/>
                          </a:gradFill>
                          <a:latin typeface="+mj-ea"/>
                          <a:ea typeface="+mj-ea"/>
                        </a:rPr>
                        <a:t>1</a:t>
                      </a:r>
                      <a:r>
                        <a:rPr lang="zh-CN" altLang="en-US" b="1" dirty="0">
                          <a:gradFill>
                            <a:gsLst>
                              <a:gs pos="0">
                                <a:schemeClr val="accent1"/>
                              </a:gs>
                              <a:gs pos="100000">
                                <a:schemeClr val="accent2"/>
                              </a:gs>
                            </a:gsLst>
                            <a:lin ang="5400000" scaled="1"/>
                          </a:gradFill>
                          <a:latin typeface="+mj-ea"/>
                          <a:ea typeface="+mj-ea"/>
                        </a:rPr>
                        <a:t>月</a:t>
                      </a:r>
                    </a:p>
                  </a:txBody>
                  <a:tcPr anchor="ctr">
                    <a:noFill/>
                  </a:tcPr>
                </a:tc>
                <a:tc>
                  <a:txBody>
                    <a:bodyPr/>
                    <a:lstStyle/>
                    <a:p>
                      <a:pPr algn="ctr"/>
                      <a:r>
                        <a:rPr lang="en-US" altLang="zh-CN" sz="1600" b="0" kern="1200" dirty="0">
                          <a:solidFill>
                            <a:schemeClr val="tx1">
                              <a:lumMod val="50000"/>
                              <a:lumOff val="50000"/>
                            </a:schemeClr>
                          </a:solidFill>
                          <a:latin typeface="+mj-ea"/>
                          <a:ea typeface="+mj-ea"/>
                          <a:cs typeface="+mn-cs"/>
                        </a:rPr>
                        <a:t>2,556</a:t>
                      </a:r>
                      <a:endParaRPr lang="zh-CN" altLang="en-US" sz="1600" b="0" kern="1200" dirty="0">
                        <a:solidFill>
                          <a:schemeClr val="tx1">
                            <a:lumMod val="50000"/>
                            <a:lumOff val="50000"/>
                          </a:schemeClr>
                        </a:solidFill>
                        <a:latin typeface="+mj-ea"/>
                        <a:ea typeface="+mj-ea"/>
                        <a:cs typeface="+mn-cs"/>
                      </a:endParaRPr>
                    </a:p>
                  </a:txBody>
                  <a:tcPr anchor="ctr">
                    <a:lnT w="12700" cap="flat" cmpd="sng" algn="ctr">
                      <a:solidFill>
                        <a:schemeClr val="bg1">
                          <a:lumMod val="85000"/>
                        </a:schemeClr>
                      </a:solidFill>
                      <a:prstDash val="solid"/>
                      <a:round/>
                      <a:headEnd type="none" w="med" len="med"/>
                      <a:tailEnd type="none" w="med" len="med"/>
                    </a:lnT>
                    <a:noFill/>
                  </a:tcPr>
                </a:tc>
                <a:tc>
                  <a:txBody>
                    <a:bodyPr/>
                    <a:lstStyle/>
                    <a:p>
                      <a:pPr algn="ctr"/>
                      <a:r>
                        <a:rPr lang="en-US" altLang="zh-CN" sz="1600" b="0" kern="1200" dirty="0">
                          <a:solidFill>
                            <a:schemeClr val="tx1">
                              <a:lumMod val="50000"/>
                              <a:lumOff val="50000"/>
                            </a:schemeClr>
                          </a:solidFill>
                          <a:latin typeface="+mj-ea"/>
                          <a:ea typeface="+mj-ea"/>
                          <a:cs typeface="+mn-cs"/>
                        </a:rPr>
                        <a:t>6,578</a:t>
                      </a:r>
                      <a:endParaRPr lang="zh-CN" altLang="en-US" sz="1600" b="0" kern="1200" dirty="0">
                        <a:solidFill>
                          <a:schemeClr val="tx1">
                            <a:lumMod val="50000"/>
                            <a:lumOff val="50000"/>
                          </a:schemeClr>
                        </a:solidFill>
                        <a:latin typeface="+mj-ea"/>
                        <a:ea typeface="+mj-ea"/>
                        <a:cs typeface="+mn-cs"/>
                      </a:endParaRPr>
                    </a:p>
                  </a:txBody>
                  <a:tcPr anchor="ctr">
                    <a:lnT w="12700" cap="flat" cmpd="sng" algn="ctr">
                      <a:solidFill>
                        <a:schemeClr val="bg1">
                          <a:lumMod val="85000"/>
                        </a:schemeClr>
                      </a:solidFill>
                      <a:prstDash val="solid"/>
                      <a:round/>
                      <a:headEnd type="none" w="med" len="med"/>
                      <a:tailEnd type="none" w="med" len="med"/>
                    </a:lnT>
                    <a:noFill/>
                  </a:tcPr>
                </a:tc>
                <a:tc>
                  <a:txBody>
                    <a:bodyPr/>
                    <a:lstStyle/>
                    <a:p>
                      <a:pPr algn="ctr"/>
                      <a:r>
                        <a:rPr lang="en-US" altLang="zh-CN" sz="1600" b="0" kern="1200" dirty="0">
                          <a:solidFill>
                            <a:schemeClr val="bg1"/>
                          </a:solidFill>
                          <a:latin typeface="+mj-ea"/>
                          <a:ea typeface="+mj-ea"/>
                          <a:cs typeface="+mn-cs"/>
                        </a:rPr>
                        <a:t>2,556</a:t>
                      </a:r>
                      <a:endParaRPr lang="zh-CN" altLang="en-US" sz="1600" b="0" kern="1200" dirty="0">
                        <a:solidFill>
                          <a:schemeClr val="bg1"/>
                        </a:solidFill>
                        <a:latin typeface="+mj-ea"/>
                        <a:ea typeface="+mj-ea"/>
                        <a:cs typeface="+mn-cs"/>
                      </a:endParaRPr>
                    </a:p>
                  </a:txBody>
                  <a:tcPr anchor="ctr">
                    <a:lnT w="12700" cap="flat" cmpd="sng" algn="ctr">
                      <a:solidFill>
                        <a:schemeClr val="bg1">
                          <a:lumMod val="85000"/>
                        </a:schemeClr>
                      </a:solidFill>
                      <a:prstDash val="solid"/>
                      <a:round/>
                      <a:headEnd type="none" w="med" len="med"/>
                      <a:tailEnd type="none" w="med" len="med"/>
                    </a:lnT>
                    <a:solidFill>
                      <a:schemeClr val="accent1"/>
                    </a:solidFill>
                  </a:tcPr>
                </a:tc>
                <a:tc>
                  <a:txBody>
                    <a:bodyPr/>
                    <a:lstStyle/>
                    <a:p>
                      <a:pPr algn="ctr"/>
                      <a:r>
                        <a:rPr lang="en-US" altLang="zh-CN" sz="1600" b="0" kern="1200" dirty="0">
                          <a:solidFill>
                            <a:schemeClr val="tx1">
                              <a:lumMod val="50000"/>
                              <a:lumOff val="50000"/>
                            </a:schemeClr>
                          </a:solidFill>
                          <a:latin typeface="+mj-ea"/>
                          <a:ea typeface="+mj-ea"/>
                          <a:cs typeface="+mn-cs"/>
                        </a:rPr>
                        <a:t>6,578</a:t>
                      </a:r>
                      <a:endParaRPr lang="zh-CN" altLang="en-US" sz="1600" b="0" kern="1200" dirty="0">
                        <a:solidFill>
                          <a:schemeClr val="tx1">
                            <a:lumMod val="50000"/>
                            <a:lumOff val="50000"/>
                          </a:schemeClr>
                        </a:solidFill>
                        <a:latin typeface="+mj-ea"/>
                        <a:ea typeface="+mj-ea"/>
                        <a:cs typeface="+mn-cs"/>
                      </a:endParaRPr>
                    </a:p>
                  </a:txBody>
                  <a:tcPr anchor="ctr">
                    <a:lnT w="12700"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3645903616"/>
                  </a:ext>
                </a:extLst>
              </a:tr>
              <a:tr h="75268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2019</a:t>
                      </a:r>
                      <a:r>
                        <a:rPr kumimoji="0" lang="zh-CN" altLang="en-US"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年</a:t>
                      </a:r>
                      <a:r>
                        <a:rPr kumimoji="0" lang="en-US" altLang="zh-CN"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2</a:t>
                      </a:r>
                      <a:r>
                        <a:rPr kumimoji="0" lang="zh-CN" altLang="en-US"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月</a:t>
                      </a:r>
                    </a:p>
                  </a:txBody>
                  <a:tcPr anchor="ctr">
                    <a:noFill/>
                  </a:tcPr>
                </a:tc>
                <a:tc>
                  <a:txBody>
                    <a:bodyPr/>
                    <a:lstStyle/>
                    <a:p>
                      <a:pPr algn="ctr"/>
                      <a:r>
                        <a:rPr lang="en-US" altLang="zh-CN" sz="1600" b="0" kern="1200" dirty="0">
                          <a:solidFill>
                            <a:schemeClr val="tx1">
                              <a:lumMod val="50000"/>
                              <a:lumOff val="50000"/>
                            </a:schemeClr>
                          </a:solidFill>
                          <a:latin typeface="+mj-ea"/>
                          <a:ea typeface="+mj-ea"/>
                          <a:cs typeface="+mn-cs"/>
                        </a:rPr>
                        <a:t>2,556</a:t>
                      </a:r>
                      <a:endParaRPr lang="zh-CN" altLang="en-US" sz="1600" b="0" kern="1200" dirty="0">
                        <a:solidFill>
                          <a:schemeClr val="tx1">
                            <a:lumMod val="50000"/>
                            <a:lumOff val="50000"/>
                          </a:schemeClr>
                        </a:solidFill>
                        <a:latin typeface="+mj-ea"/>
                        <a:ea typeface="+mj-ea"/>
                        <a:cs typeface="+mn-cs"/>
                      </a:endParaRPr>
                    </a:p>
                  </a:txBody>
                  <a:tcPr anchor="ctr">
                    <a:noFill/>
                  </a:tcPr>
                </a:tc>
                <a:tc>
                  <a:txBody>
                    <a:bodyPr/>
                    <a:lstStyle/>
                    <a:p>
                      <a:pPr algn="ctr"/>
                      <a:r>
                        <a:rPr lang="en-US" altLang="zh-CN" sz="1600" b="0" kern="1200" dirty="0">
                          <a:solidFill>
                            <a:schemeClr val="tx1">
                              <a:lumMod val="50000"/>
                              <a:lumOff val="50000"/>
                            </a:schemeClr>
                          </a:solidFill>
                          <a:latin typeface="+mj-ea"/>
                          <a:ea typeface="+mj-ea"/>
                          <a:cs typeface="+mn-cs"/>
                        </a:rPr>
                        <a:t>6,578</a:t>
                      </a:r>
                      <a:endParaRPr lang="zh-CN" altLang="en-US" sz="1600" b="0" kern="1200" dirty="0">
                        <a:solidFill>
                          <a:schemeClr val="tx1">
                            <a:lumMod val="50000"/>
                            <a:lumOff val="50000"/>
                          </a:schemeClr>
                        </a:solidFill>
                        <a:latin typeface="+mj-ea"/>
                        <a:ea typeface="+mj-ea"/>
                        <a:cs typeface="+mn-cs"/>
                      </a:endParaRPr>
                    </a:p>
                  </a:txBody>
                  <a:tcPr anchor="ctr">
                    <a:noFill/>
                  </a:tcPr>
                </a:tc>
                <a:tc>
                  <a:txBody>
                    <a:bodyPr/>
                    <a:lstStyle/>
                    <a:p>
                      <a:pPr algn="ctr"/>
                      <a:r>
                        <a:rPr lang="en-US" altLang="zh-CN" sz="1600" b="0" kern="1200" dirty="0">
                          <a:solidFill>
                            <a:schemeClr val="bg1"/>
                          </a:solidFill>
                          <a:latin typeface="+mj-ea"/>
                          <a:ea typeface="+mj-ea"/>
                          <a:cs typeface="+mn-cs"/>
                        </a:rPr>
                        <a:t>2,556</a:t>
                      </a:r>
                      <a:endParaRPr lang="zh-CN" altLang="en-US" sz="1600" b="0" kern="1200" dirty="0">
                        <a:solidFill>
                          <a:schemeClr val="bg1"/>
                        </a:solidFill>
                        <a:latin typeface="+mj-ea"/>
                        <a:ea typeface="+mj-ea"/>
                        <a:cs typeface="+mn-cs"/>
                      </a:endParaRPr>
                    </a:p>
                  </a:txBody>
                  <a:tcPr anchor="ctr">
                    <a:solidFill>
                      <a:schemeClr val="accent1"/>
                    </a:solidFill>
                  </a:tcPr>
                </a:tc>
                <a:tc>
                  <a:txBody>
                    <a:bodyPr/>
                    <a:lstStyle/>
                    <a:p>
                      <a:pPr algn="ctr"/>
                      <a:r>
                        <a:rPr lang="en-US" altLang="zh-CN" sz="1600" b="0" kern="1200" dirty="0">
                          <a:solidFill>
                            <a:schemeClr val="tx1">
                              <a:lumMod val="50000"/>
                              <a:lumOff val="50000"/>
                            </a:schemeClr>
                          </a:solidFill>
                          <a:latin typeface="+mj-ea"/>
                          <a:ea typeface="+mj-ea"/>
                          <a:cs typeface="+mn-cs"/>
                        </a:rPr>
                        <a:t>6,578</a:t>
                      </a:r>
                      <a:endParaRPr lang="zh-CN" altLang="en-US" sz="1600" b="0" kern="1200" dirty="0">
                        <a:solidFill>
                          <a:schemeClr val="tx1">
                            <a:lumMod val="50000"/>
                            <a:lumOff val="50000"/>
                          </a:schemeClr>
                        </a:solidFill>
                        <a:latin typeface="+mj-ea"/>
                        <a:ea typeface="+mj-ea"/>
                        <a:cs typeface="+mn-cs"/>
                      </a:endParaRPr>
                    </a:p>
                  </a:txBody>
                  <a:tcPr anchor="ctr">
                    <a:noFill/>
                  </a:tcPr>
                </a:tc>
                <a:extLst>
                  <a:ext uri="{0D108BD9-81ED-4DB2-BD59-A6C34878D82A}">
                    <a16:rowId xmlns:a16="http://schemas.microsoft.com/office/drawing/2014/main" val="3183429999"/>
                  </a:ext>
                </a:extLst>
              </a:tr>
              <a:tr h="75268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2019</a:t>
                      </a:r>
                      <a:r>
                        <a:rPr kumimoji="0" lang="zh-CN" altLang="en-US"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年</a:t>
                      </a:r>
                      <a:r>
                        <a:rPr kumimoji="0" lang="en-US" altLang="zh-CN"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3</a:t>
                      </a:r>
                      <a:r>
                        <a:rPr kumimoji="0" lang="zh-CN" altLang="en-US"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月</a:t>
                      </a:r>
                    </a:p>
                  </a:txBody>
                  <a:tcPr anchor="ctr">
                    <a:noFill/>
                  </a:tcPr>
                </a:tc>
                <a:tc>
                  <a:txBody>
                    <a:bodyPr/>
                    <a:lstStyle/>
                    <a:p>
                      <a:pPr algn="ctr"/>
                      <a:r>
                        <a:rPr lang="en-US" altLang="zh-CN" sz="1600" b="0" kern="1200" dirty="0">
                          <a:solidFill>
                            <a:schemeClr val="tx1">
                              <a:lumMod val="50000"/>
                              <a:lumOff val="50000"/>
                            </a:schemeClr>
                          </a:solidFill>
                          <a:latin typeface="+mj-ea"/>
                          <a:ea typeface="+mj-ea"/>
                          <a:cs typeface="+mn-cs"/>
                        </a:rPr>
                        <a:t>2,556</a:t>
                      </a:r>
                      <a:endParaRPr lang="zh-CN" altLang="en-US" sz="1600" b="0" kern="1200" dirty="0">
                        <a:solidFill>
                          <a:schemeClr val="tx1">
                            <a:lumMod val="50000"/>
                            <a:lumOff val="50000"/>
                          </a:schemeClr>
                        </a:solidFill>
                        <a:latin typeface="+mj-ea"/>
                        <a:ea typeface="+mj-ea"/>
                        <a:cs typeface="+mn-cs"/>
                      </a:endParaRPr>
                    </a:p>
                  </a:txBody>
                  <a:tcPr anchor="ctr">
                    <a:noFill/>
                  </a:tcPr>
                </a:tc>
                <a:tc>
                  <a:txBody>
                    <a:bodyPr/>
                    <a:lstStyle/>
                    <a:p>
                      <a:pPr algn="ctr"/>
                      <a:r>
                        <a:rPr lang="en-US" altLang="zh-CN" sz="1600" b="0" kern="1200" dirty="0">
                          <a:solidFill>
                            <a:schemeClr val="tx1">
                              <a:lumMod val="50000"/>
                              <a:lumOff val="50000"/>
                            </a:schemeClr>
                          </a:solidFill>
                          <a:latin typeface="+mj-ea"/>
                          <a:ea typeface="+mj-ea"/>
                          <a:cs typeface="+mn-cs"/>
                        </a:rPr>
                        <a:t>6,578</a:t>
                      </a:r>
                      <a:endParaRPr lang="zh-CN" altLang="en-US" sz="1600" b="0" kern="1200" dirty="0">
                        <a:solidFill>
                          <a:schemeClr val="tx1">
                            <a:lumMod val="50000"/>
                            <a:lumOff val="50000"/>
                          </a:schemeClr>
                        </a:solidFill>
                        <a:latin typeface="+mj-ea"/>
                        <a:ea typeface="+mj-ea"/>
                        <a:cs typeface="+mn-cs"/>
                      </a:endParaRPr>
                    </a:p>
                  </a:txBody>
                  <a:tcPr anchor="ctr">
                    <a:noFill/>
                  </a:tcPr>
                </a:tc>
                <a:tc>
                  <a:txBody>
                    <a:bodyPr/>
                    <a:lstStyle/>
                    <a:p>
                      <a:pPr algn="ctr"/>
                      <a:r>
                        <a:rPr lang="en-US" altLang="zh-CN" sz="1600" b="0" kern="1200" dirty="0">
                          <a:solidFill>
                            <a:schemeClr val="bg1"/>
                          </a:solidFill>
                          <a:latin typeface="+mj-ea"/>
                          <a:ea typeface="+mj-ea"/>
                          <a:cs typeface="+mn-cs"/>
                        </a:rPr>
                        <a:t>2,556</a:t>
                      </a:r>
                      <a:endParaRPr lang="zh-CN" altLang="en-US" sz="1600" b="0" kern="1200" dirty="0">
                        <a:solidFill>
                          <a:schemeClr val="bg1"/>
                        </a:solidFill>
                        <a:latin typeface="+mj-ea"/>
                        <a:ea typeface="+mj-ea"/>
                        <a:cs typeface="+mn-cs"/>
                      </a:endParaRPr>
                    </a:p>
                  </a:txBody>
                  <a:tcPr anchor="ctr">
                    <a:solidFill>
                      <a:schemeClr val="accent1"/>
                    </a:solidFill>
                  </a:tcPr>
                </a:tc>
                <a:tc>
                  <a:txBody>
                    <a:bodyPr/>
                    <a:lstStyle/>
                    <a:p>
                      <a:pPr algn="ctr"/>
                      <a:r>
                        <a:rPr lang="en-US" altLang="zh-CN" sz="1600" b="0" kern="1200" dirty="0">
                          <a:solidFill>
                            <a:schemeClr val="tx1">
                              <a:lumMod val="50000"/>
                              <a:lumOff val="50000"/>
                            </a:schemeClr>
                          </a:solidFill>
                          <a:latin typeface="+mj-ea"/>
                          <a:ea typeface="+mj-ea"/>
                          <a:cs typeface="+mn-cs"/>
                        </a:rPr>
                        <a:t>6,578</a:t>
                      </a:r>
                      <a:endParaRPr lang="zh-CN" altLang="en-US" sz="1600" b="0" kern="1200" dirty="0">
                        <a:solidFill>
                          <a:schemeClr val="tx1">
                            <a:lumMod val="50000"/>
                            <a:lumOff val="50000"/>
                          </a:schemeClr>
                        </a:solidFill>
                        <a:latin typeface="+mj-ea"/>
                        <a:ea typeface="+mj-ea"/>
                        <a:cs typeface="+mn-cs"/>
                      </a:endParaRPr>
                    </a:p>
                  </a:txBody>
                  <a:tcPr anchor="ctr">
                    <a:noFill/>
                  </a:tcPr>
                </a:tc>
                <a:extLst>
                  <a:ext uri="{0D108BD9-81ED-4DB2-BD59-A6C34878D82A}">
                    <a16:rowId xmlns:a16="http://schemas.microsoft.com/office/drawing/2014/main" val="3684468309"/>
                  </a:ext>
                </a:extLst>
              </a:tr>
              <a:tr h="75268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2019</a:t>
                      </a:r>
                      <a:r>
                        <a:rPr kumimoji="0" lang="zh-CN" altLang="en-US"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年</a:t>
                      </a:r>
                      <a:r>
                        <a:rPr kumimoji="0" lang="en-US" altLang="zh-CN"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4</a:t>
                      </a:r>
                      <a:r>
                        <a:rPr kumimoji="0" lang="zh-CN" altLang="en-US" sz="1800" b="1" i="0" u="none" strike="noStrike" kern="1200" cap="none" spc="0" normalizeH="0" baseline="0" noProof="0" dirty="0">
                          <a:ln>
                            <a:noFill/>
                          </a:ln>
                          <a:gradFill>
                            <a:gsLst>
                              <a:gs pos="0">
                                <a:srgbClr val="269E01"/>
                              </a:gs>
                              <a:gs pos="100000">
                                <a:srgbClr val="0F7B3F"/>
                              </a:gs>
                            </a:gsLst>
                            <a:lin ang="5400000" scaled="1"/>
                          </a:gradFill>
                          <a:effectLst/>
                          <a:uLnTx/>
                          <a:uFillTx/>
                          <a:latin typeface="+mj-ea"/>
                          <a:ea typeface="+mj-ea"/>
                          <a:cs typeface="+mn-cs"/>
                        </a:rPr>
                        <a:t>月</a:t>
                      </a:r>
                    </a:p>
                  </a:txBody>
                  <a:tcPr anchor="ctr">
                    <a:lnB w="12700" cap="flat" cmpd="sng" algn="ctr">
                      <a:solidFill>
                        <a:schemeClr val="bg1">
                          <a:lumMod val="85000"/>
                        </a:schemeClr>
                      </a:solidFill>
                      <a:prstDash val="solid"/>
                      <a:round/>
                      <a:headEnd type="none" w="med" len="med"/>
                      <a:tailEnd type="none" w="med" len="med"/>
                    </a:lnB>
                    <a:noFill/>
                  </a:tcPr>
                </a:tc>
                <a:tc>
                  <a:txBody>
                    <a:bodyPr/>
                    <a:lstStyle/>
                    <a:p>
                      <a:pPr algn="ctr"/>
                      <a:r>
                        <a:rPr lang="en-US" altLang="zh-CN" sz="1600" b="0" kern="1200" dirty="0">
                          <a:solidFill>
                            <a:schemeClr val="tx1">
                              <a:lumMod val="50000"/>
                              <a:lumOff val="50000"/>
                            </a:schemeClr>
                          </a:solidFill>
                          <a:latin typeface="+mj-ea"/>
                          <a:ea typeface="+mj-ea"/>
                          <a:cs typeface="+mn-cs"/>
                        </a:rPr>
                        <a:t>2,556</a:t>
                      </a:r>
                      <a:endParaRPr lang="zh-CN" altLang="en-US" sz="1600" b="0" kern="1200" dirty="0">
                        <a:solidFill>
                          <a:schemeClr val="tx1">
                            <a:lumMod val="50000"/>
                            <a:lumOff val="50000"/>
                          </a:schemeClr>
                        </a:solidFill>
                        <a:latin typeface="+mj-ea"/>
                        <a:ea typeface="+mj-ea"/>
                        <a:cs typeface="+mn-cs"/>
                      </a:endParaRPr>
                    </a:p>
                  </a:txBody>
                  <a:tcPr anchor="ctr">
                    <a:lnB w="12700" cap="flat" cmpd="sng" algn="ctr">
                      <a:solidFill>
                        <a:schemeClr val="bg1">
                          <a:lumMod val="85000"/>
                        </a:schemeClr>
                      </a:solidFill>
                      <a:prstDash val="solid"/>
                      <a:round/>
                      <a:headEnd type="none" w="med" len="med"/>
                      <a:tailEnd type="none" w="med" len="med"/>
                    </a:lnB>
                    <a:noFill/>
                  </a:tcPr>
                </a:tc>
                <a:tc>
                  <a:txBody>
                    <a:bodyPr/>
                    <a:lstStyle/>
                    <a:p>
                      <a:pPr algn="ctr"/>
                      <a:r>
                        <a:rPr lang="en-US" altLang="zh-CN" sz="1600" b="0" kern="1200" dirty="0">
                          <a:solidFill>
                            <a:schemeClr val="tx1">
                              <a:lumMod val="50000"/>
                              <a:lumOff val="50000"/>
                            </a:schemeClr>
                          </a:solidFill>
                          <a:latin typeface="+mj-ea"/>
                          <a:ea typeface="+mj-ea"/>
                          <a:cs typeface="+mn-cs"/>
                        </a:rPr>
                        <a:t>6,578</a:t>
                      </a:r>
                      <a:endParaRPr lang="zh-CN" altLang="en-US" sz="1600" b="0" kern="1200" dirty="0">
                        <a:solidFill>
                          <a:schemeClr val="tx1">
                            <a:lumMod val="50000"/>
                            <a:lumOff val="50000"/>
                          </a:schemeClr>
                        </a:solidFill>
                        <a:latin typeface="+mj-ea"/>
                        <a:ea typeface="+mj-ea"/>
                        <a:cs typeface="+mn-cs"/>
                      </a:endParaRPr>
                    </a:p>
                  </a:txBody>
                  <a:tcPr anchor="ctr">
                    <a:lnB w="12700" cap="flat" cmpd="sng" algn="ctr">
                      <a:solidFill>
                        <a:schemeClr val="bg1">
                          <a:lumMod val="85000"/>
                        </a:schemeClr>
                      </a:solidFill>
                      <a:prstDash val="solid"/>
                      <a:round/>
                      <a:headEnd type="none" w="med" len="med"/>
                      <a:tailEnd type="none" w="med" len="med"/>
                    </a:lnB>
                    <a:noFill/>
                  </a:tcPr>
                </a:tc>
                <a:tc>
                  <a:txBody>
                    <a:bodyPr/>
                    <a:lstStyle/>
                    <a:p>
                      <a:pPr algn="ctr"/>
                      <a:r>
                        <a:rPr lang="en-US" altLang="zh-CN" sz="1600" b="0" kern="1200" dirty="0">
                          <a:solidFill>
                            <a:schemeClr val="bg1"/>
                          </a:solidFill>
                          <a:latin typeface="+mj-ea"/>
                          <a:ea typeface="+mj-ea"/>
                          <a:cs typeface="+mn-cs"/>
                        </a:rPr>
                        <a:t>2,556</a:t>
                      </a:r>
                      <a:endParaRPr lang="zh-CN" altLang="en-US" sz="1600" b="0" kern="1200" dirty="0">
                        <a:solidFill>
                          <a:schemeClr val="bg1"/>
                        </a:solidFill>
                        <a:latin typeface="+mj-ea"/>
                        <a:ea typeface="+mj-ea"/>
                        <a:cs typeface="+mn-cs"/>
                      </a:endParaRPr>
                    </a:p>
                  </a:txBody>
                  <a:tcPr anchor="ctr">
                    <a:lnB w="12700" cap="flat" cmpd="sng" algn="ctr">
                      <a:solidFill>
                        <a:schemeClr val="bg1">
                          <a:lumMod val="85000"/>
                        </a:schemeClr>
                      </a:solidFill>
                      <a:prstDash val="solid"/>
                      <a:round/>
                      <a:headEnd type="none" w="med" len="med"/>
                      <a:tailEnd type="none" w="med" len="med"/>
                    </a:lnB>
                    <a:solidFill>
                      <a:schemeClr val="accent1"/>
                    </a:solidFill>
                  </a:tcPr>
                </a:tc>
                <a:tc>
                  <a:txBody>
                    <a:bodyPr/>
                    <a:lstStyle/>
                    <a:p>
                      <a:pPr algn="ctr"/>
                      <a:r>
                        <a:rPr lang="en-US" altLang="zh-CN" sz="1600" b="0" kern="1200" dirty="0">
                          <a:solidFill>
                            <a:schemeClr val="tx1">
                              <a:lumMod val="50000"/>
                              <a:lumOff val="50000"/>
                            </a:schemeClr>
                          </a:solidFill>
                          <a:latin typeface="+mj-ea"/>
                          <a:ea typeface="+mj-ea"/>
                          <a:cs typeface="+mn-cs"/>
                        </a:rPr>
                        <a:t>6,578</a:t>
                      </a:r>
                      <a:endParaRPr lang="zh-CN" altLang="en-US" sz="1600" b="0" kern="1200" dirty="0">
                        <a:solidFill>
                          <a:schemeClr val="tx1">
                            <a:lumMod val="50000"/>
                            <a:lumOff val="50000"/>
                          </a:schemeClr>
                        </a:solidFill>
                        <a:latin typeface="+mj-ea"/>
                        <a:ea typeface="+mj-ea"/>
                        <a:cs typeface="+mn-cs"/>
                      </a:endParaRPr>
                    </a:p>
                  </a:txBody>
                  <a:tcPr anchor="ctr">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95532956"/>
                  </a:ext>
                </a:extLst>
              </a:tr>
            </a:tbl>
          </a:graphicData>
        </a:graphic>
      </p:graphicFrame>
      <p:grpSp>
        <p:nvGrpSpPr>
          <p:cNvPr id="3" name="组合 2">
            <a:extLst>
              <a:ext uri="{FF2B5EF4-FFF2-40B4-BE49-F238E27FC236}">
                <a16:creationId xmlns:a16="http://schemas.microsoft.com/office/drawing/2014/main" id="{17DCE44A-53D8-405D-A7AD-6882393E2472}"/>
              </a:ext>
            </a:extLst>
          </p:cNvPr>
          <p:cNvGrpSpPr/>
          <p:nvPr/>
        </p:nvGrpSpPr>
        <p:grpSpPr>
          <a:xfrm>
            <a:off x="10853183" y="2213019"/>
            <a:ext cx="668892" cy="668892"/>
            <a:chOff x="5184713" y="1886425"/>
            <a:chExt cx="668892" cy="668892"/>
          </a:xfrm>
        </p:grpSpPr>
        <p:sp>
          <p:nvSpPr>
            <p:cNvPr id="4" name="îŝḷïdè">
              <a:extLst>
                <a:ext uri="{FF2B5EF4-FFF2-40B4-BE49-F238E27FC236}">
                  <a16:creationId xmlns:a16="http://schemas.microsoft.com/office/drawing/2014/main" id="{D3B8CCDC-B175-47B0-A39E-F16CAAA068F9}"/>
                </a:ext>
              </a:extLst>
            </p:cNvPr>
            <p:cNvSpPr/>
            <p:nvPr/>
          </p:nvSpPr>
          <p:spPr>
            <a:xfrm>
              <a:off x="5184713" y="1886425"/>
              <a:ext cx="668892" cy="668892"/>
            </a:xfrm>
            <a:prstGeom prst="ellipse">
              <a:avLst/>
            </a:prstGeom>
            <a:gradFill flip="none" rotWithShape="1">
              <a:gsLst>
                <a:gs pos="0">
                  <a:schemeClr val="accent1"/>
                </a:gs>
                <a:gs pos="100000">
                  <a:schemeClr val="accent2"/>
                </a:gs>
              </a:gsLst>
              <a:lin ang="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latin typeface="+mj-ea"/>
                <a:ea typeface="+mj-ea"/>
              </a:endParaRPr>
            </a:p>
          </p:txBody>
        </p:sp>
        <p:sp>
          <p:nvSpPr>
            <p:cNvPr id="5" name="iśļiḓê">
              <a:extLst>
                <a:ext uri="{FF2B5EF4-FFF2-40B4-BE49-F238E27FC236}">
                  <a16:creationId xmlns:a16="http://schemas.microsoft.com/office/drawing/2014/main" id="{78C9C0F9-032C-4475-A93A-D5935867E543}"/>
                </a:ext>
              </a:extLst>
            </p:cNvPr>
            <p:cNvSpPr/>
            <p:nvPr/>
          </p:nvSpPr>
          <p:spPr>
            <a:xfrm>
              <a:off x="5362632" y="2064592"/>
              <a:ext cx="313055" cy="312558"/>
            </a:xfrm>
            <a:custGeom>
              <a:avLst/>
              <a:gdLst>
                <a:gd name="connsiteX0" fmla="*/ 301001 w 602996"/>
                <a:gd name="connsiteY0" fmla="*/ 126938 h 602040"/>
                <a:gd name="connsiteX1" fmla="*/ 353669 w 602996"/>
                <a:gd name="connsiteY1" fmla="*/ 179510 h 602040"/>
                <a:gd name="connsiteX2" fmla="*/ 353669 w 602996"/>
                <a:gd name="connsiteY2" fmla="*/ 248944 h 602040"/>
                <a:gd name="connsiteX3" fmla="*/ 423230 w 602996"/>
                <a:gd name="connsiteY3" fmla="*/ 248944 h 602040"/>
                <a:gd name="connsiteX4" fmla="*/ 475898 w 602996"/>
                <a:gd name="connsiteY4" fmla="*/ 301516 h 602040"/>
                <a:gd name="connsiteX5" fmla="*/ 423230 w 602996"/>
                <a:gd name="connsiteY5" fmla="*/ 353096 h 602040"/>
                <a:gd name="connsiteX6" fmla="*/ 353669 w 602996"/>
                <a:gd name="connsiteY6" fmla="*/ 353096 h 602040"/>
                <a:gd name="connsiteX7" fmla="*/ 353669 w 602996"/>
                <a:gd name="connsiteY7" fmla="*/ 422530 h 602040"/>
                <a:gd name="connsiteX8" fmla="*/ 301001 w 602996"/>
                <a:gd name="connsiteY8" fmla="*/ 475102 h 602040"/>
                <a:gd name="connsiteX9" fmla="*/ 249327 w 602996"/>
                <a:gd name="connsiteY9" fmla="*/ 422530 h 602040"/>
                <a:gd name="connsiteX10" fmla="*/ 249327 w 602996"/>
                <a:gd name="connsiteY10" fmla="*/ 353096 h 602040"/>
                <a:gd name="connsiteX11" fmla="*/ 179765 w 602996"/>
                <a:gd name="connsiteY11" fmla="*/ 353096 h 602040"/>
                <a:gd name="connsiteX12" fmla="*/ 127097 w 602996"/>
                <a:gd name="connsiteY12" fmla="*/ 301516 h 602040"/>
                <a:gd name="connsiteX13" fmla="*/ 179765 w 602996"/>
                <a:gd name="connsiteY13" fmla="*/ 248944 h 602040"/>
                <a:gd name="connsiteX14" fmla="*/ 249327 w 602996"/>
                <a:gd name="connsiteY14" fmla="*/ 248944 h 602040"/>
                <a:gd name="connsiteX15" fmla="*/ 249327 w 602996"/>
                <a:gd name="connsiteY15" fmla="*/ 179510 h 602040"/>
                <a:gd name="connsiteX16" fmla="*/ 301001 w 602996"/>
                <a:gd name="connsiteY16" fmla="*/ 126938 h 602040"/>
                <a:gd name="connsiteX17" fmla="*/ 301995 w 602996"/>
                <a:gd name="connsiteY17" fmla="*/ 78355 h 602040"/>
                <a:gd name="connsiteX18" fmla="*/ 78479 w 602996"/>
                <a:gd name="connsiteY18" fmla="*/ 301516 h 602040"/>
                <a:gd name="connsiteX19" fmla="*/ 301995 w 602996"/>
                <a:gd name="connsiteY19" fmla="*/ 523686 h 602040"/>
                <a:gd name="connsiteX20" fmla="*/ 524517 w 602996"/>
                <a:gd name="connsiteY20" fmla="*/ 301516 h 602040"/>
                <a:gd name="connsiteX21" fmla="*/ 301995 w 602996"/>
                <a:gd name="connsiteY21" fmla="*/ 78355 h 602040"/>
                <a:gd name="connsiteX22" fmla="*/ 301995 w 602996"/>
                <a:gd name="connsiteY22" fmla="*/ 0 h 602040"/>
                <a:gd name="connsiteX23" fmla="*/ 602996 w 602996"/>
                <a:gd name="connsiteY23" fmla="*/ 301516 h 602040"/>
                <a:gd name="connsiteX24" fmla="*/ 301995 w 602996"/>
                <a:gd name="connsiteY24" fmla="*/ 602040 h 602040"/>
                <a:gd name="connsiteX25" fmla="*/ 0 w 602996"/>
                <a:gd name="connsiteY25" fmla="*/ 301516 h 602040"/>
                <a:gd name="connsiteX26" fmla="*/ 301995 w 602996"/>
                <a:gd name="connsiteY26" fmla="*/ 0 h 60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996" h="602040">
                  <a:moveTo>
                    <a:pt x="301001" y="126938"/>
                  </a:moveTo>
                  <a:cubicBezTo>
                    <a:pt x="330813" y="126938"/>
                    <a:pt x="353669" y="150744"/>
                    <a:pt x="353669" y="179510"/>
                  </a:cubicBezTo>
                  <a:lnTo>
                    <a:pt x="353669" y="248944"/>
                  </a:lnTo>
                  <a:lnTo>
                    <a:pt x="423230" y="248944"/>
                  </a:lnTo>
                  <a:cubicBezTo>
                    <a:pt x="452049" y="248944"/>
                    <a:pt x="475898" y="271758"/>
                    <a:pt x="475898" y="301516"/>
                  </a:cubicBezTo>
                  <a:cubicBezTo>
                    <a:pt x="475898" y="330282"/>
                    <a:pt x="452049" y="353096"/>
                    <a:pt x="423230" y="353096"/>
                  </a:cubicBezTo>
                  <a:lnTo>
                    <a:pt x="353669" y="353096"/>
                  </a:lnTo>
                  <a:lnTo>
                    <a:pt x="353669" y="422530"/>
                  </a:lnTo>
                  <a:cubicBezTo>
                    <a:pt x="353669" y="451296"/>
                    <a:pt x="330813" y="475102"/>
                    <a:pt x="301001" y="475102"/>
                  </a:cubicBezTo>
                  <a:cubicBezTo>
                    <a:pt x="272183" y="475102"/>
                    <a:pt x="249327" y="451296"/>
                    <a:pt x="249327" y="422530"/>
                  </a:cubicBezTo>
                  <a:lnTo>
                    <a:pt x="249327" y="353096"/>
                  </a:lnTo>
                  <a:lnTo>
                    <a:pt x="179765" y="353096"/>
                  </a:lnTo>
                  <a:cubicBezTo>
                    <a:pt x="150947" y="353096"/>
                    <a:pt x="127097" y="330282"/>
                    <a:pt x="127097" y="301516"/>
                  </a:cubicBezTo>
                  <a:cubicBezTo>
                    <a:pt x="127097" y="271758"/>
                    <a:pt x="150947" y="248944"/>
                    <a:pt x="179765" y="248944"/>
                  </a:cubicBezTo>
                  <a:lnTo>
                    <a:pt x="249327" y="248944"/>
                  </a:lnTo>
                  <a:lnTo>
                    <a:pt x="249327" y="179510"/>
                  </a:lnTo>
                  <a:cubicBezTo>
                    <a:pt x="249327" y="150744"/>
                    <a:pt x="272183" y="126938"/>
                    <a:pt x="301001" y="126938"/>
                  </a:cubicBezTo>
                  <a:close/>
                  <a:moveTo>
                    <a:pt x="301995" y="78355"/>
                  </a:moveTo>
                  <a:cubicBezTo>
                    <a:pt x="178813" y="78355"/>
                    <a:pt x="78479" y="178529"/>
                    <a:pt x="78479" y="301516"/>
                  </a:cubicBezTo>
                  <a:cubicBezTo>
                    <a:pt x="78479" y="423511"/>
                    <a:pt x="178813" y="523686"/>
                    <a:pt x="301995" y="523686"/>
                  </a:cubicBezTo>
                  <a:cubicBezTo>
                    <a:pt x="424184" y="523686"/>
                    <a:pt x="524517" y="423511"/>
                    <a:pt x="524517" y="301516"/>
                  </a:cubicBezTo>
                  <a:cubicBezTo>
                    <a:pt x="524517" y="178529"/>
                    <a:pt x="424184" y="78355"/>
                    <a:pt x="301995" y="78355"/>
                  </a:cubicBezTo>
                  <a:close/>
                  <a:moveTo>
                    <a:pt x="301995" y="0"/>
                  </a:moveTo>
                  <a:cubicBezTo>
                    <a:pt x="467893" y="0"/>
                    <a:pt x="602996" y="134889"/>
                    <a:pt x="602996" y="301516"/>
                  </a:cubicBezTo>
                  <a:cubicBezTo>
                    <a:pt x="602996" y="467151"/>
                    <a:pt x="467893" y="602040"/>
                    <a:pt x="301995" y="602040"/>
                  </a:cubicBezTo>
                  <a:cubicBezTo>
                    <a:pt x="135103" y="602040"/>
                    <a:pt x="0" y="467151"/>
                    <a:pt x="0" y="301516"/>
                  </a:cubicBezTo>
                  <a:cubicBezTo>
                    <a:pt x="0" y="134889"/>
                    <a:pt x="135103" y="0"/>
                    <a:pt x="301995"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latin typeface="+mj-ea"/>
                <a:ea typeface="+mj-ea"/>
              </a:endParaRPr>
            </a:p>
          </p:txBody>
        </p:sp>
      </p:grpSp>
      <p:sp>
        <p:nvSpPr>
          <p:cNvPr id="6" name="íşḻîďe">
            <a:extLst>
              <a:ext uri="{FF2B5EF4-FFF2-40B4-BE49-F238E27FC236}">
                <a16:creationId xmlns:a16="http://schemas.microsoft.com/office/drawing/2014/main" id="{819CA3C7-B7F1-4E43-BDEA-47A841954973}"/>
              </a:ext>
            </a:extLst>
          </p:cNvPr>
          <p:cNvSpPr txBox="1"/>
          <p:nvPr/>
        </p:nvSpPr>
        <p:spPr>
          <a:xfrm>
            <a:off x="7835900" y="3791369"/>
            <a:ext cx="3629172" cy="1631275"/>
          </a:xfrm>
          <a:prstGeom prst="rect">
            <a:avLst/>
          </a:prstGeom>
          <a:noFill/>
          <a:ln>
            <a:noFill/>
          </a:ln>
        </p:spPr>
        <p:txBody>
          <a:bodyPr wrap="square" lIns="0" tIns="0" rIns="0" bIns="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sz="1400" dirty="0">
                <a:solidFill>
                  <a:schemeClr val="tx1">
                    <a:lumMod val="50000"/>
                    <a:lumOff val="50000"/>
                  </a:schemeClr>
                </a:solidFill>
                <a:latin typeface="+mj-ea"/>
                <a:ea typeface="+mj-ea"/>
              </a:rPr>
              <a:t>学校是黑龙江省重点建设的省属高水平大学，是黑龙江省门类较全且含有医学专业的综合性大学，是“十三五”期间“国家百所中西部高校基础能力建设工程（二期）支持高校”，是黑龙江省首批深化创新创业教育改革示范高校。</a:t>
            </a:r>
          </a:p>
        </p:txBody>
      </p:sp>
      <p:sp>
        <p:nvSpPr>
          <p:cNvPr id="7" name="íś1íḍè">
            <a:extLst>
              <a:ext uri="{FF2B5EF4-FFF2-40B4-BE49-F238E27FC236}">
                <a16:creationId xmlns:a16="http://schemas.microsoft.com/office/drawing/2014/main" id="{EE028892-B720-474C-92A5-A6DCBC15B20F}"/>
              </a:ext>
            </a:extLst>
          </p:cNvPr>
          <p:cNvSpPr/>
          <p:nvPr/>
        </p:nvSpPr>
        <p:spPr>
          <a:xfrm>
            <a:off x="7702458" y="3036518"/>
            <a:ext cx="3762614" cy="600244"/>
          </a:xfrm>
          <a:prstGeom prst="rect">
            <a:avLst/>
          </a:prstGeom>
        </p:spPr>
        <p:txBody>
          <a:bodyPr wrap="square" lIns="0" tIns="0" rIns="0" bIns="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3200" b="1" spc="150" dirty="0">
                <a:gradFill flip="none" rotWithShape="1">
                  <a:gsLst>
                    <a:gs pos="0">
                      <a:schemeClr val="accent1"/>
                    </a:gs>
                    <a:gs pos="100000">
                      <a:schemeClr val="accent2"/>
                    </a:gs>
                  </a:gsLst>
                  <a:lin ang="5400000" scaled="1"/>
                  <a:tileRect/>
                </a:gradFill>
                <a:latin typeface="+mj-ea"/>
                <a:ea typeface="+mj-ea"/>
              </a:rPr>
              <a:t>积淀厚重 人才摇篮</a:t>
            </a:r>
          </a:p>
        </p:txBody>
      </p:sp>
      <p:cxnSp>
        <p:nvCxnSpPr>
          <p:cNvPr id="8" name="直接连接符 7">
            <a:extLst>
              <a:ext uri="{FF2B5EF4-FFF2-40B4-BE49-F238E27FC236}">
                <a16:creationId xmlns:a16="http://schemas.microsoft.com/office/drawing/2014/main" id="{3BFFFDE3-82D3-4FAC-8E23-550175C883B4}"/>
              </a:ext>
            </a:extLst>
          </p:cNvPr>
          <p:cNvCxnSpPr>
            <a:cxnSpLocks/>
          </p:cNvCxnSpPr>
          <p:nvPr/>
        </p:nvCxnSpPr>
        <p:spPr>
          <a:xfrm>
            <a:off x="7930396" y="3728710"/>
            <a:ext cx="3534676" cy="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33FAC05-A034-4D9A-85CA-FF8F0C83EED0}"/>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latin typeface="+mj-ea"/>
                <a:ea typeface="+mj-ea"/>
                <a:cs typeface="+mn-ea"/>
                <a:sym typeface="+mn-lt"/>
              </a:rPr>
              <a:t>表格通用排版</a:t>
            </a:r>
          </a:p>
        </p:txBody>
      </p:sp>
      <p:sp>
        <p:nvSpPr>
          <p:cNvPr id="10" name="灯片编号占位符 1">
            <a:extLst>
              <a:ext uri="{FF2B5EF4-FFF2-40B4-BE49-F238E27FC236}">
                <a16:creationId xmlns:a16="http://schemas.microsoft.com/office/drawing/2014/main" id="{AABC1F89-545D-43AF-899C-E4832C56BD84}"/>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26</a:t>
            </a:fld>
            <a:endParaRPr lang="zh-CN" altLang="en-US" dirty="0">
              <a:solidFill>
                <a:schemeClr val="accent3"/>
              </a:solidFill>
              <a:cs typeface="+mn-ea"/>
              <a:sym typeface="+mn-lt"/>
            </a:endParaRPr>
          </a:p>
        </p:txBody>
      </p:sp>
      <p:sp>
        <p:nvSpPr>
          <p:cNvPr id="11" name="页脚占位符 3">
            <a:extLst>
              <a:ext uri="{FF2B5EF4-FFF2-40B4-BE49-F238E27FC236}">
                <a16:creationId xmlns:a16="http://schemas.microsoft.com/office/drawing/2014/main" id="{F338C329-7262-4A47-95C9-87BF797D8536}"/>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206705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1FDAC306-A19A-4272-8D99-D4566CED4D01}"/>
              </a:ext>
            </a:extLst>
          </p:cNvPr>
          <p:cNvGraphicFramePr/>
          <p:nvPr>
            <p:extLst>
              <p:ext uri="{D42A27DB-BD31-4B8C-83A1-F6EECF244321}">
                <p14:modId xmlns:p14="http://schemas.microsoft.com/office/powerpoint/2010/main" val="3038610563"/>
              </p:ext>
            </p:extLst>
          </p:nvPr>
        </p:nvGraphicFramePr>
        <p:xfrm>
          <a:off x="660400" y="2363180"/>
          <a:ext cx="10858500" cy="3504220"/>
        </p:xfrm>
        <a:graphic>
          <a:graphicData uri="http://schemas.openxmlformats.org/drawingml/2006/chart">
            <c:chart xmlns:c="http://schemas.openxmlformats.org/drawingml/2006/chart" xmlns:r="http://schemas.openxmlformats.org/officeDocument/2006/relationships" r:id="rId3"/>
          </a:graphicData>
        </a:graphic>
      </p:graphicFrame>
      <p:sp>
        <p:nvSpPr>
          <p:cNvPr id="3" name="íşḻîďe">
            <a:extLst>
              <a:ext uri="{FF2B5EF4-FFF2-40B4-BE49-F238E27FC236}">
                <a16:creationId xmlns:a16="http://schemas.microsoft.com/office/drawing/2014/main" id="{E8A7F2A8-C9E2-459E-9648-5C9F5FBAB13D}"/>
              </a:ext>
            </a:extLst>
          </p:cNvPr>
          <p:cNvSpPr txBox="1"/>
          <p:nvPr/>
        </p:nvSpPr>
        <p:spPr>
          <a:xfrm>
            <a:off x="2230247" y="1948811"/>
            <a:ext cx="7731506" cy="414369"/>
          </a:xfrm>
          <a:prstGeom prst="rect">
            <a:avLst/>
          </a:prstGeom>
          <a:noFill/>
          <a:ln>
            <a:noFill/>
          </a:ln>
        </p:spPr>
        <p:txBody>
          <a:bodyPr wrap="square" lIns="0" tIns="0" rIns="0" bIns="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solidFill>
                  <a:schemeClr val="tx1">
                    <a:lumMod val="50000"/>
                    <a:lumOff val="50000"/>
                  </a:schemeClr>
                </a:solidFill>
                <a:latin typeface="+mj-ea"/>
                <a:ea typeface="+mj-ea"/>
              </a:rPr>
              <a:t>学校是黑龙江省重点建设的省属高水平大学，是黑龙江省门类较全且含有医学专业的综合性大学。</a:t>
            </a:r>
          </a:p>
        </p:txBody>
      </p:sp>
      <p:sp>
        <p:nvSpPr>
          <p:cNvPr id="4" name="íś1íḍè">
            <a:extLst>
              <a:ext uri="{FF2B5EF4-FFF2-40B4-BE49-F238E27FC236}">
                <a16:creationId xmlns:a16="http://schemas.microsoft.com/office/drawing/2014/main" id="{C0138724-210F-4A04-8E03-837D301AB24C}"/>
              </a:ext>
            </a:extLst>
          </p:cNvPr>
          <p:cNvSpPr/>
          <p:nvPr/>
        </p:nvSpPr>
        <p:spPr>
          <a:xfrm>
            <a:off x="4214693" y="1311623"/>
            <a:ext cx="3762614" cy="600244"/>
          </a:xfrm>
          <a:prstGeom prst="rect">
            <a:avLst/>
          </a:prstGeom>
        </p:spPr>
        <p:txBody>
          <a:bodyPr wrap="square" lIns="0" tIns="0" rIns="0" bIns="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3200" b="1" spc="150" dirty="0">
                <a:gradFill flip="none" rotWithShape="1">
                  <a:gsLst>
                    <a:gs pos="0">
                      <a:schemeClr val="accent1"/>
                    </a:gs>
                    <a:gs pos="100000">
                      <a:schemeClr val="accent2"/>
                    </a:gs>
                  </a:gsLst>
                  <a:lin ang="5400000" scaled="1"/>
                  <a:tileRect/>
                </a:gradFill>
                <a:latin typeface="+mj-ea"/>
                <a:ea typeface="+mj-ea"/>
              </a:rPr>
              <a:t>积淀厚重 人才摇篮</a:t>
            </a:r>
          </a:p>
        </p:txBody>
      </p:sp>
      <p:sp>
        <p:nvSpPr>
          <p:cNvPr id="5" name="文本框 4">
            <a:extLst>
              <a:ext uri="{FF2B5EF4-FFF2-40B4-BE49-F238E27FC236}">
                <a16:creationId xmlns:a16="http://schemas.microsoft.com/office/drawing/2014/main" id="{C78046BA-EACA-4E1F-A2D1-7458F942B3FF}"/>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latin typeface="+mj-ea"/>
                <a:ea typeface="+mj-ea"/>
                <a:cs typeface="+mn-ea"/>
                <a:sym typeface="+mn-lt"/>
              </a:rPr>
              <a:t>柱状图通用排版</a:t>
            </a:r>
          </a:p>
        </p:txBody>
      </p:sp>
      <p:sp>
        <p:nvSpPr>
          <p:cNvPr id="6" name="灯片编号占位符 1">
            <a:extLst>
              <a:ext uri="{FF2B5EF4-FFF2-40B4-BE49-F238E27FC236}">
                <a16:creationId xmlns:a16="http://schemas.microsoft.com/office/drawing/2014/main" id="{37E7EBA5-76F2-48E5-8783-E49B3425123A}"/>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27</a:t>
            </a:fld>
            <a:endParaRPr lang="zh-CN" altLang="en-US" dirty="0">
              <a:solidFill>
                <a:schemeClr val="accent3"/>
              </a:solidFill>
              <a:cs typeface="+mn-ea"/>
              <a:sym typeface="+mn-lt"/>
            </a:endParaRPr>
          </a:p>
        </p:txBody>
      </p:sp>
      <p:sp>
        <p:nvSpPr>
          <p:cNvPr id="7" name="页脚占位符 3">
            <a:extLst>
              <a:ext uri="{FF2B5EF4-FFF2-40B4-BE49-F238E27FC236}">
                <a16:creationId xmlns:a16="http://schemas.microsoft.com/office/drawing/2014/main" id="{880CD2C8-9387-45C3-8D87-2D8C94F2B84C}"/>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1192492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515FF0B9-1847-409B-97C6-3A84BA068F24}"/>
              </a:ext>
            </a:extLst>
          </p:cNvPr>
          <p:cNvGraphicFramePr/>
          <p:nvPr>
            <p:extLst>
              <p:ext uri="{D42A27DB-BD31-4B8C-83A1-F6EECF244321}">
                <p14:modId xmlns:p14="http://schemas.microsoft.com/office/powerpoint/2010/main" val="1842593047"/>
              </p:ext>
            </p:extLst>
          </p:nvPr>
        </p:nvGraphicFramePr>
        <p:xfrm>
          <a:off x="684525" y="2400124"/>
          <a:ext cx="10835964" cy="3543476"/>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EE4165FA-09A6-42F9-9B1A-01681E51FE09}"/>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latin typeface="+mj-ea"/>
                <a:ea typeface="+mj-ea"/>
                <a:cs typeface="+mn-ea"/>
                <a:sym typeface="+mn-lt"/>
              </a:rPr>
              <a:t>折线图通用排版</a:t>
            </a:r>
          </a:p>
        </p:txBody>
      </p:sp>
      <p:sp>
        <p:nvSpPr>
          <p:cNvPr id="7" name="íşḻîďe">
            <a:extLst>
              <a:ext uri="{FF2B5EF4-FFF2-40B4-BE49-F238E27FC236}">
                <a16:creationId xmlns:a16="http://schemas.microsoft.com/office/drawing/2014/main" id="{DC13D0A8-3946-4048-891A-103DD795AD82}"/>
              </a:ext>
            </a:extLst>
          </p:cNvPr>
          <p:cNvSpPr txBox="1"/>
          <p:nvPr/>
        </p:nvSpPr>
        <p:spPr>
          <a:xfrm>
            <a:off x="2230247" y="1948811"/>
            <a:ext cx="7731506" cy="414369"/>
          </a:xfrm>
          <a:prstGeom prst="rect">
            <a:avLst/>
          </a:prstGeom>
          <a:noFill/>
          <a:ln>
            <a:noFill/>
          </a:ln>
        </p:spPr>
        <p:txBody>
          <a:bodyPr wrap="square" lIns="0" tIns="0" rIns="0" bIns="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solidFill>
                  <a:schemeClr val="tx1">
                    <a:lumMod val="50000"/>
                    <a:lumOff val="50000"/>
                  </a:schemeClr>
                </a:solidFill>
                <a:latin typeface="+mj-ea"/>
                <a:ea typeface="+mj-ea"/>
              </a:rPr>
              <a:t>学校是黑龙江省重点建设的省属高水平大学，是黑龙江省门类较全且含有医学专业的综合性大学。</a:t>
            </a:r>
          </a:p>
        </p:txBody>
      </p:sp>
      <p:sp>
        <p:nvSpPr>
          <p:cNvPr id="8" name="íś1íḍè">
            <a:extLst>
              <a:ext uri="{FF2B5EF4-FFF2-40B4-BE49-F238E27FC236}">
                <a16:creationId xmlns:a16="http://schemas.microsoft.com/office/drawing/2014/main" id="{4CFB1A44-874B-46DF-ADBC-FD88D1D0D68A}"/>
              </a:ext>
            </a:extLst>
          </p:cNvPr>
          <p:cNvSpPr/>
          <p:nvPr/>
        </p:nvSpPr>
        <p:spPr>
          <a:xfrm>
            <a:off x="4214693" y="1311623"/>
            <a:ext cx="3762614" cy="600244"/>
          </a:xfrm>
          <a:prstGeom prst="rect">
            <a:avLst/>
          </a:prstGeom>
        </p:spPr>
        <p:txBody>
          <a:bodyPr wrap="square" lIns="0" tIns="0" rIns="0" bIns="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3200" b="1" spc="150" dirty="0">
                <a:gradFill flip="none" rotWithShape="1">
                  <a:gsLst>
                    <a:gs pos="0">
                      <a:schemeClr val="accent1"/>
                    </a:gs>
                    <a:gs pos="100000">
                      <a:schemeClr val="accent2"/>
                    </a:gs>
                  </a:gsLst>
                  <a:lin ang="5400000" scaled="1"/>
                  <a:tileRect/>
                </a:gradFill>
                <a:latin typeface="+mj-ea"/>
                <a:ea typeface="+mj-ea"/>
              </a:rPr>
              <a:t>积淀厚重 人才摇篮</a:t>
            </a:r>
          </a:p>
        </p:txBody>
      </p:sp>
      <p:sp>
        <p:nvSpPr>
          <p:cNvPr id="9" name="灯片编号占位符 1">
            <a:extLst>
              <a:ext uri="{FF2B5EF4-FFF2-40B4-BE49-F238E27FC236}">
                <a16:creationId xmlns:a16="http://schemas.microsoft.com/office/drawing/2014/main" id="{5E94B3B9-C793-4AB8-B483-C3CFB5ED3982}"/>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28</a:t>
            </a:fld>
            <a:endParaRPr lang="zh-CN" altLang="en-US" dirty="0">
              <a:solidFill>
                <a:schemeClr val="accent3"/>
              </a:solidFill>
              <a:cs typeface="+mn-ea"/>
              <a:sym typeface="+mn-lt"/>
            </a:endParaRPr>
          </a:p>
        </p:txBody>
      </p:sp>
      <p:sp>
        <p:nvSpPr>
          <p:cNvPr id="10" name="页脚占位符 3">
            <a:extLst>
              <a:ext uri="{FF2B5EF4-FFF2-40B4-BE49-F238E27FC236}">
                <a16:creationId xmlns:a16="http://schemas.microsoft.com/office/drawing/2014/main" id="{1F00F774-E3FC-4276-ADC2-8E493E311F90}"/>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404833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A33FAC05-A034-4D9A-85CA-FF8F0C83EED0}"/>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latin typeface="+mj-ea"/>
                <a:ea typeface="+mj-ea"/>
                <a:cs typeface="+mn-ea"/>
                <a:sym typeface="+mn-lt"/>
              </a:rPr>
              <a:t>曲线图通用排版</a:t>
            </a:r>
          </a:p>
        </p:txBody>
      </p:sp>
      <p:graphicFrame>
        <p:nvGraphicFramePr>
          <p:cNvPr id="10" name="图表 9">
            <a:extLst>
              <a:ext uri="{FF2B5EF4-FFF2-40B4-BE49-F238E27FC236}">
                <a16:creationId xmlns:a16="http://schemas.microsoft.com/office/drawing/2014/main" id="{77E309F7-6F09-409A-9F29-67C4F9B2DF17}"/>
              </a:ext>
            </a:extLst>
          </p:cNvPr>
          <p:cNvGraphicFramePr/>
          <p:nvPr>
            <p:extLst>
              <p:ext uri="{D42A27DB-BD31-4B8C-83A1-F6EECF244321}">
                <p14:modId xmlns:p14="http://schemas.microsoft.com/office/powerpoint/2010/main" val="3870503908"/>
              </p:ext>
            </p:extLst>
          </p:nvPr>
        </p:nvGraphicFramePr>
        <p:xfrm>
          <a:off x="786428" y="2326236"/>
          <a:ext cx="10619144" cy="3649692"/>
        </p:xfrm>
        <a:graphic>
          <a:graphicData uri="http://schemas.openxmlformats.org/drawingml/2006/chart">
            <c:chart xmlns:c="http://schemas.openxmlformats.org/drawingml/2006/chart" xmlns:r="http://schemas.openxmlformats.org/officeDocument/2006/relationships" r:id="rId3"/>
          </a:graphicData>
        </a:graphic>
      </p:graphicFrame>
      <p:sp>
        <p:nvSpPr>
          <p:cNvPr id="11" name="íşḻîďe">
            <a:extLst>
              <a:ext uri="{FF2B5EF4-FFF2-40B4-BE49-F238E27FC236}">
                <a16:creationId xmlns:a16="http://schemas.microsoft.com/office/drawing/2014/main" id="{4443864A-938B-4FE6-B85E-FBADF3FA4767}"/>
              </a:ext>
            </a:extLst>
          </p:cNvPr>
          <p:cNvSpPr txBox="1"/>
          <p:nvPr/>
        </p:nvSpPr>
        <p:spPr>
          <a:xfrm>
            <a:off x="2230247" y="1948811"/>
            <a:ext cx="7731506" cy="414369"/>
          </a:xfrm>
          <a:prstGeom prst="rect">
            <a:avLst/>
          </a:prstGeom>
          <a:noFill/>
          <a:ln>
            <a:noFill/>
          </a:ln>
        </p:spPr>
        <p:txBody>
          <a:bodyPr wrap="square" lIns="0" tIns="0" rIns="0" bIns="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solidFill>
                  <a:schemeClr val="tx1">
                    <a:lumMod val="50000"/>
                    <a:lumOff val="50000"/>
                  </a:schemeClr>
                </a:solidFill>
                <a:latin typeface="+mj-ea"/>
                <a:ea typeface="+mj-ea"/>
              </a:rPr>
              <a:t>学校是黑龙江省重点建设的省属高水平大学，是黑龙江省门类较全且含有医学专业的综合性大学。</a:t>
            </a:r>
          </a:p>
        </p:txBody>
      </p:sp>
      <p:sp>
        <p:nvSpPr>
          <p:cNvPr id="12" name="íś1íḍè">
            <a:extLst>
              <a:ext uri="{FF2B5EF4-FFF2-40B4-BE49-F238E27FC236}">
                <a16:creationId xmlns:a16="http://schemas.microsoft.com/office/drawing/2014/main" id="{2993E506-33F3-43C1-AB28-2A06C0199E9B}"/>
              </a:ext>
            </a:extLst>
          </p:cNvPr>
          <p:cNvSpPr/>
          <p:nvPr/>
        </p:nvSpPr>
        <p:spPr>
          <a:xfrm>
            <a:off x="4214693" y="1311623"/>
            <a:ext cx="3762614" cy="600244"/>
          </a:xfrm>
          <a:prstGeom prst="rect">
            <a:avLst/>
          </a:prstGeom>
        </p:spPr>
        <p:txBody>
          <a:bodyPr wrap="square" lIns="0" tIns="0" rIns="0" bIns="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3200" b="1" spc="150" dirty="0">
                <a:gradFill flip="none" rotWithShape="1">
                  <a:gsLst>
                    <a:gs pos="0">
                      <a:schemeClr val="accent1"/>
                    </a:gs>
                    <a:gs pos="100000">
                      <a:schemeClr val="accent2"/>
                    </a:gs>
                  </a:gsLst>
                  <a:lin ang="5400000" scaled="1"/>
                  <a:tileRect/>
                </a:gradFill>
                <a:latin typeface="+mj-ea"/>
                <a:ea typeface="+mj-ea"/>
              </a:rPr>
              <a:t>积淀厚重 人才摇篮</a:t>
            </a:r>
          </a:p>
        </p:txBody>
      </p:sp>
      <p:sp>
        <p:nvSpPr>
          <p:cNvPr id="13" name="灯片编号占位符 1">
            <a:extLst>
              <a:ext uri="{FF2B5EF4-FFF2-40B4-BE49-F238E27FC236}">
                <a16:creationId xmlns:a16="http://schemas.microsoft.com/office/drawing/2014/main" id="{08A2C847-33A0-44D4-B149-2FB772BE4F91}"/>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29</a:t>
            </a:fld>
            <a:endParaRPr lang="zh-CN" altLang="en-US" dirty="0">
              <a:solidFill>
                <a:schemeClr val="accent3"/>
              </a:solidFill>
              <a:cs typeface="+mn-ea"/>
              <a:sym typeface="+mn-lt"/>
            </a:endParaRPr>
          </a:p>
        </p:txBody>
      </p:sp>
      <p:sp>
        <p:nvSpPr>
          <p:cNvPr id="14" name="页脚占位符 3">
            <a:extLst>
              <a:ext uri="{FF2B5EF4-FFF2-40B4-BE49-F238E27FC236}">
                <a16:creationId xmlns:a16="http://schemas.microsoft.com/office/drawing/2014/main" id="{828FF5A2-15A2-41AF-8155-46C08766D4BF}"/>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256814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B739745B-DFEC-4EB4-847B-9724FEEF5661}"/>
              </a:ext>
            </a:extLst>
          </p:cNvPr>
          <p:cNvSpPr txBox="1"/>
          <p:nvPr/>
        </p:nvSpPr>
        <p:spPr>
          <a:xfrm>
            <a:off x="1610502" y="2954795"/>
            <a:ext cx="9040896" cy="830997"/>
          </a:xfrm>
          <a:prstGeom prst="rect">
            <a:avLst/>
          </a:prstGeom>
          <a:noFill/>
        </p:spPr>
        <p:txBody>
          <a:bodyPr wrap="square" lIns="0" tIns="0" rIns="0" bIns="0" rtlCol="0">
            <a:spAutoFit/>
          </a:bodyPr>
          <a:lstStyle/>
          <a:p>
            <a:pPr algn="dist"/>
            <a:r>
              <a:rPr lang="zh-CN" altLang="en-US" sz="5400" b="1" dirty="0">
                <a:gradFill>
                  <a:gsLst>
                    <a:gs pos="3000">
                      <a:schemeClr val="accent1">
                        <a:alpha val="75000"/>
                      </a:schemeClr>
                    </a:gs>
                    <a:gs pos="99000">
                      <a:schemeClr val="accent2"/>
                    </a:gs>
                  </a:gsLst>
                  <a:lin ang="5400000" scaled="1"/>
                </a:gradFill>
                <a:cs typeface="+mn-ea"/>
                <a:sym typeface="+mn-lt"/>
              </a:rPr>
              <a:t>感谢各位老师悉心指导</a:t>
            </a:r>
            <a:endParaRPr lang="zh-CN" altLang="en-US" sz="1100" b="1" dirty="0">
              <a:gradFill>
                <a:gsLst>
                  <a:gs pos="3000">
                    <a:schemeClr val="accent1">
                      <a:alpha val="75000"/>
                    </a:schemeClr>
                  </a:gs>
                  <a:gs pos="99000">
                    <a:schemeClr val="accent2"/>
                  </a:gs>
                </a:gsLst>
                <a:lin ang="5400000" scaled="1"/>
              </a:gradFill>
              <a:cs typeface="+mn-ea"/>
              <a:sym typeface="+mn-lt"/>
            </a:endParaRPr>
          </a:p>
        </p:txBody>
      </p:sp>
      <p:sp>
        <p:nvSpPr>
          <p:cNvPr id="63" name="矩形 62">
            <a:extLst>
              <a:ext uri="{FF2B5EF4-FFF2-40B4-BE49-F238E27FC236}">
                <a16:creationId xmlns:a16="http://schemas.microsoft.com/office/drawing/2014/main" id="{328AEBB9-9E1A-4D3B-BD63-B632B2888E8F}"/>
              </a:ext>
            </a:extLst>
          </p:cNvPr>
          <p:cNvSpPr/>
          <p:nvPr/>
        </p:nvSpPr>
        <p:spPr>
          <a:xfrm>
            <a:off x="1680402" y="3827324"/>
            <a:ext cx="8901096" cy="307777"/>
          </a:xfrm>
          <a:prstGeom prst="rect">
            <a:avLst/>
          </a:prstGeom>
        </p:spPr>
        <p:txBody>
          <a:bodyPr wrap="square" lIns="0" tIns="0" rIns="0" bIns="0">
            <a:spAutoFit/>
          </a:bodyPr>
          <a:lstStyle/>
          <a:p>
            <a:pPr algn="dist"/>
            <a:r>
              <a:rPr lang="en-US" altLang="zh-CN" sz="2000" dirty="0">
                <a:solidFill>
                  <a:schemeClr val="accent4"/>
                </a:solidFill>
                <a:cs typeface="+mn-ea"/>
                <a:sym typeface="+mn-lt"/>
              </a:rPr>
              <a:t>THANK YOU FOR YOUR CAREFUL GUIDANCE</a:t>
            </a:r>
          </a:p>
        </p:txBody>
      </p:sp>
      <p:sp>
        <p:nvSpPr>
          <p:cNvPr id="7" name="页脚占位符 3">
            <a:extLst>
              <a:ext uri="{FF2B5EF4-FFF2-40B4-BE49-F238E27FC236}">
                <a16:creationId xmlns:a16="http://schemas.microsoft.com/office/drawing/2014/main" id="{A7888453-5B95-4632-B9F2-0AA9D109B36C}"/>
              </a:ext>
            </a:extLst>
          </p:cNvPr>
          <p:cNvSpPr txBox="1">
            <a:spLocks/>
          </p:cNvSpPr>
          <p:nvPr/>
        </p:nvSpPr>
        <p:spPr>
          <a:xfrm>
            <a:off x="3756050" y="4991344"/>
            <a:ext cx="4679900" cy="74905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spc="300" dirty="0">
                <a:cs typeface="+mn-ea"/>
                <a:sym typeface="+mn-lt"/>
              </a:rPr>
              <a:t>| </a:t>
            </a:r>
            <a:r>
              <a:rPr lang="zh-CN" altLang="en-US" sz="3200" spc="300" dirty="0">
                <a:cs typeface="+mn-ea"/>
                <a:sym typeface="+mn-lt"/>
              </a:rPr>
              <a:t>明德砺学 崇尚实践 </a:t>
            </a:r>
            <a:r>
              <a:rPr lang="en-US" altLang="zh-CN" sz="3200" spc="300" dirty="0">
                <a:cs typeface="+mn-ea"/>
                <a:sym typeface="+mn-lt"/>
              </a:rPr>
              <a:t>|</a:t>
            </a:r>
            <a:endParaRPr lang="zh-CN" altLang="en-US" sz="3200" spc="300" dirty="0">
              <a:cs typeface="+mn-ea"/>
              <a:sym typeface="+mn-lt"/>
            </a:endParaRPr>
          </a:p>
        </p:txBody>
      </p:sp>
    </p:spTree>
    <p:extLst>
      <p:ext uri="{BB962C8B-B14F-4D97-AF65-F5344CB8AC3E}">
        <p14:creationId xmlns:p14="http://schemas.microsoft.com/office/powerpoint/2010/main" val="2815765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FB14778-1F0C-40E1-9240-CFB28139DF4C}"/>
              </a:ext>
            </a:extLst>
          </p:cNvPr>
          <p:cNvGrpSpPr/>
          <p:nvPr/>
        </p:nvGrpSpPr>
        <p:grpSpPr>
          <a:xfrm>
            <a:off x="75192" y="1956759"/>
            <a:ext cx="5023281" cy="3401679"/>
            <a:chOff x="695324" y="1210414"/>
            <a:chExt cx="2772861" cy="1877735"/>
          </a:xfrm>
        </p:grpSpPr>
        <p:sp>
          <p:nvSpPr>
            <p:cNvPr id="3" name="椭圆 2">
              <a:extLst>
                <a:ext uri="{FF2B5EF4-FFF2-40B4-BE49-F238E27FC236}">
                  <a16:creationId xmlns:a16="http://schemas.microsoft.com/office/drawing/2014/main" id="{47363D4C-A75E-461A-8D41-E333C1FE36DD}"/>
                </a:ext>
              </a:extLst>
            </p:cNvPr>
            <p:cNvSpPr/>
            <p:nvPr/>
          </p:nvSpPr>
          <p:spPr>
            <a:xfrm>
              <a:off x="1431129" y="1571016"/>
              <a:ext cx="1298644" cy="1298644"/>
            </a:xfrm>
            <a:prstGeom prst="ellipse">
              <a:avLst/>
            </a:prstGeom>
            <a:noFill/>
            <a:ln>
              <a:solidFill>
                <a:srgbClr val="193F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aphicFrame>
          <p:nvGraphicFramePr>
            <p:cNvPr id="4" name="图表 3">
              <a:extLst>
                <a:ext uri="{FF2B5EF4-FFF2-40B4-BE49-F238E27FC236}">
                  <a16:creationId xmlns:a16="http://schemas.microsoft.com/office/drawing/2014/main" id="{303321EC-F667-4D2C-B34F-004DE530928C}"/>
                </a:ext>
              </a:extLst>
            </p:cNvPr>
            <p:cNvGraphicFramePr/>
            <p:nvPr>
              <p:extLst>
                <p:ext uri="{D42A27DB-BD31-4B8C-83A1-F6EECF244321}">
                  <p14:modId xmlns:p14="http://schemas.microsoft.com/office/powerpoint/2010/main" val="1096373797"/>
                </p:ext>
              </p:extLst>
            </p:nvPr>
          </p:nvGraphicFramePr>
          <p:xfrm>
            <a:off x="695324" y="1210414"/>
            <a:ext cx="2772861" cy="1877735"/>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30" name="组合 29">
            <a:extLst>
              <a:ext uri="{FF2B5EF4-FFF2-40B4-BE49-F238E27FC236}">
                <a16:creationId xmlns:a16="http://schemas.microsoft.com/office/drawing/2014/main" id="{DD71F011-E387-450D-BBDC-D0F43D4B150E}"/>
              </a:ext>
            </a:extLst>
          </p:cNvPr>
          <p:cNvGrpSpPr/>
          <p:nvPr/>
        </p:nvGrpSpPr>
        <p:grpSpPr>
          <a:xfrm>
            <a:off x="3407946" y="1956759"/>
            <a:ext cx="5023281" cy="3401679"/>
            <a:chOff x="695324" y="1210414"/>
            <a:chExt cx="2772861" cy="1877735"/>
          </a:xfrm>
        </p:grpSpPr>
        <p:sp>
          <p:nvSpPr>
            <p:cNvPr id="31" name="椭圆 30">
              <a:extLst>
                <a:ext uri="{FF2B5EF4-FFF2-40B4-BE49-F238E27FC236}">
                  <a16:creationId xmlns:a16="http://schemas.microsoft.com/office/drawing/2014/main" id="{C32B15D0-D7F3-4254-9075-C1153ECAE227}"/>
                </a:ext>
              </a:extLst>
            </p:cNvPr>
            <p:cNvSpPr/>
            <p:nvPr/>
          </p:nvSpPr>
          <p:spPr>
            <a:xfrm>
              <a:off x="1431129" y="1571016"/>
              <a:ext cx="1298644" cy="1298644"/>
            </a:xfrm>
            <a:prstGeom prst="ellipse">
              <a:avLst/>
            </a:prstGeom>
            <a:noFill/>
            <a:ln>
              <a:solidFill>
                <a:srgbClr val="193F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aphicFrame>
          <p:nvGraphicFramePr>
            <p:cNvPr id="32" name="图表 31">
              <a:extLst>
                <a:ext uri="{FF2B5EF4-FFF2-40B4-BE49-F238E27FC236}">
                  <a16:creationId xmlns:a16="http://schemas.microsoft.com/office/drawing/2014/main" id="{2A20AB32-4B48-4807-AC84-242C974E3636}"/>
                </a:ext>
              </a:extLst>
            </p:cNvPr>
            <p:cNvGraphicFramePr/>
            <p:nvPr>
              <p:extLst>
                <p:ext uri="{D42A27DB-BD31-4B8C-83A1-F6EECF244321}">
                  <p14:modId xmlns:p14="http://schemas.microsoft.com/office/powerpoint/2010/main" val="3713335627"/>
                </p:ext>
              </p:extLst>
            </p:nvPr>
          </p:nvGraphicFramePr>
          <p:xfrm>
            <a:off x="695324" y="1210414"/>
            <a:ext cx="2772861" cy="1877735"/>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33" name="组合 32">
            <a:extLst>
              <a:ext uri="{FF2B5EF4-FFF2-40B4-BE49-F238E27FC236}">
                <a16:creationId xmlns:a16="http://schemas.microsoft.com/office/drawing/2014/main" id="{EE8A3D78-F360-485E-AFC2-8DEE4114C184}"/>
              </a:ext>
            </a:extLst>
          </p:cNvPr>
          <p:cNvGrpSpPr/>
          <p:nvPr/>
        </p:nvGrpSpPr>
        <p:grpSpPr>
          <a:xfrm>
            <a:off x="6740700" y="1956759"/>
            <a:ext cx="5023281" cy="3401679"/>
            <a:chOff x="695324" y="1210414"/>
            <a:chExt cx="2772861" cy="1877735"/>
          </a:xfrm>
        </p:grpSpPr>
        <p:sp>
          <p:nvSpPr>
            <p:cNvPr id="34" name="椭圆 33">
              <a:extLst>
                <a:ext uri="{FF2B5EF4-FFF2-40B4-BE49-F238E27FC236}">
                  <a16:creationId xmlns:a16="http://schemas.microsoft.com/office/drawing/2014/main" id="{89EAE0E5-F50F-4AA2-A166-60D8BC68D927}"/>
                </a:ext>
              </a:extLst>
            </p:cNvPr>
            <p:cNvSpPr/>
            <p:nvPr/>
          </p:nvSpPr>
          <p:spPr>
            <a:xfrm>
              <a:off x="1431129" y="1571016"/>
              <a:ext cx="1298644" cy="1298644"/>
            </a:xfrm>
            <a:prstGeom prst="ellipse">
              <a:avLst/>
            </a:prstGeom>
            <a:noFill/>
            <a:ln>
              <a:solidFill>
                <a:srgbClr val="193F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aphicFrame>
          <p:nvGraphicFramePr>
            <p:cNvPr id="35" name="图表 34">
              <a:extLst>
                <a:ext uri="{FF2B5EF4-FFF2-40B4-BE49-F238E27FC236}">
                  <a16:creationId xmlns:a16="http://schemas.microsoft.com/office/drawing/2014/main" id="{2FCAD894-7041-4281-BD92-E725A56852B7}"/>
                </a:ext>
              </a:extLst>
            </p:cNvPr>
            <p:cNvGraphicFramePr/>
            <p:nvPr>
              <p:extLst>
                <p:ext uri="{D42A27DB-BD31-4B8C-83A1-F6EECF244321}">
                  <p14:modId xmlns:p14="http://schemas.microsoft.com/office/powerpoint/2010/main" val="1649740624"/>
                </p:ext>
              </p:extLst>
            </p:nvPr>
          </p:nvGraphicFramePr>
          <p:xfrm>
            <a:off x="695324" y="1210414"/>
            <a:ext cx="2772861" cy="1877735"/>
          </p:xfrm>
          <a:graphic>
            <a:graphicData uri="http://schemas.openxmlformats.org/drawingml/2006/chart">
              <c:chart xmlns:c="http://schemas.openxmlformats.org/drawingml/2006/chart" xmlns:r="http://schemas.openxmlformats.org/officeDocument/2006/relationships" r:id="rId5"/>
            </a:graphicData>
          </a:graphic>
        </p:graphicFrame>
      </p:grpSp>
      <p:sp>
        <p:nvSpPr>
          <p:cNvPr id="39" name="灯片编号占位符 1">
            <a:extLst>
              <a:ext uri="{FF2B5EF4-FFF2-40B4-BE49-F238E27FC236}">
                <a16:creationId xmlns:a16="http://schemas.microsoft.com/office/drawing/2014/main" id="{C37D55E9-39E5-4ABD-AF3C-A68D43F6A1CC}"/>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30</a:t>
            </a:fld>
            <a:endParaRPr lang="zh-CN" altLang="en-US" dirty="0">
              <a:solidFill>
                <a:schemeClr val="accent3"/>
              </a:solidFill>
              <a:cs typeface="+mn-ea"/>
              <a:sym typeface="+mn-lt"/>
            </a:endParaRPr>
          </a:p>
        </p:txBody>
      </p:sp>
      <p:sp>
        <p:nvSpPr>
          <p:cNvPr id="40" name="页脚占位符 3">
            <a:extLst>
              <a:ext uri="{FF2B5EF4-FFF2-40B4-BE49-F238E27FC236}">
                <a16:creationId xmlns:a16="http://schemas.microsoft.com/office/drawing/2014/main" id="{0F7A6785-025F-49CD-BB7A-B9A971488E2B}"/>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
        <p:nvSpPr>
          <p:cNvPr id="41" name="文本框 40">
            <a:extLst>
              <a:ext uri="{FF2B5EF4-FFF2-40B4-BE49-F238E27FC236}">
                <a16:creationId xmlns:a16="http://schemas.microsoft.com/office/drawing/2014/main" id="{AF22DFED-0249-4F70-BA04-402E6DB954EB}"/>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latin typeface="+mj-ea"/>
                <a:ea typeface="+mj-ea"/>
                <a:cs typeface="+mn-ea"/>
                <a:sym typeface="+mn-lt"/>
              </a:rPr>
              <a:t>饼状图通用排版</a:t>
            </a:r>
          </a:p>
        </p:txBody>
      </p:sp>
      <p:sp>
        <p:nvSpPr>
          <p:cNvPr id="42" name="íşḻîďe">
            <a:extLst>
              <a:ext uri="{FF2B5EF4-FFF2-40B4-BE49-F238E27FC236}">
                <a16:creationId xmlns:a16="http://schemas.microsoft.com/office/drawing/2014/main" id="{FF11FA2A-1041-450C-A76C-68C330F33333}"/>
              </a:ext>
            </a:extLst>
          </p:cNvPr>
          <p:cNvSpPr txBox="1"/>
          <p:nvPr/>
        </p:nvSpPr>
        <p:spPr>
          <a:xfrm>
            <a:off x="2230247" y="1948811"/>
            <a:ext cx="7731506" cy="414369"/>
          </a:xfrm>
          <a:prstGeom prst="rect">
            <a:avLst/>
          </a:prstGeom>
          <a:noFill/>
          <a:ln>
            <a:noFill/>
          </a:ln>
        </p:spPr>
        <p:txBody>
          <a:bodyPr wrap="square" lIns="0" tIns="0" rIns="0" bIns="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solidFill>
                  <a:schemeClr val="tx1">
                    <a:lumMod val="50000"/>
                    <a:lumOff val="50000"/>
                  </a:schemeClr>
                </a:solidFill>
                <a:latin typeface="+mj-ea"/>
                <a:ea typeface="+mj-ea"/>
              </a:rPr>
              <a:t>学校是黑龙江省重点建设的省属高水平大学，是黑龙江省门类较全且含有医学专业的综合性大学。</a:t>
            </a:r>
          </a:p>
        </p:txBody>
      </p:sp>
      <p:sp>
        <p:nvSpPr>
          <p:cNvPr id="43" name="íś1íḍè">
            <a:extLst>
              <a:ext uri="{FF2B5EF4-FFF2-40B4-BE49-F238E27FC236}">
                <a16:creationId xmlns:a16="http://schemas.microsoft.com/office/drawing/2014/main" id="{08B21A76-219B-4E0C-AA68-68E4C845D8AD}"/>
              </a:ext>
            </a:extLst>
          </p:cNvPr>
          <p:cNvSpPr/>
          <p:nvPr/>
        </p:nvSpPr>
        <p:spPr>
          <a:xfrm>
            <a:off x="4214693" y="1311623"/>
            <a:ext cx="3762614" cy="600244"/>
          </a:xfrm>
          <a:prstGeom prst="rect">
            <a:avLst/>
          </a:prstGeom>
        </p:spPr>
        <p:txBody>
          <a:bodyPr wrap="square" lIns="0" tIns="0" rIns="0" bIns="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3200" b="1" spc="150" dirty="0">
                <a:gradFill flip="none" rotWithShape="1">
                  <a:gsLst>
                    <a:gs pos="0">
                      <a:schemeClr val="accent1"/>
                    </a:gs>
                    <a:gs pos="100000">
                      <a:schemeClr val="accent2"/>
                    </a:gs>
                  </a:gsLst>
                  <a:lin ang="5400000" scaled="1"/>
                  <a:tileRect/>
                </a:gradFill>
                <a:latin typeface="+mj-ea"/>
                <a:ea typeface="+mj-ea"/>
              </a:rPr>
              <a:t>积淀厚重 人才摇篮</a:t>
            </a:r>
          </a:p>
        </p:txBody>
      </p:sp>
      <p:sp>
        <p:nvSpPr>
          <p:cNvPr id="44" name="矩形 43">
            <a:extLst>
              <a:ext uri="{FF2B5EF4-FFF2-40B4-BE49-F238E27FC236}">
                <a16:creationId xmlns:a16="http://schemas.microsoft.com/office/drawing/2014/main" id="{256FC467-684D-426E-AFFC-33DD043D86C9}"/>
              </a:ext>
            </a:extLst>
          </p:cNvPr>
          <p:cNvSpPr/>
          <p:nvPr/>
        </p:nvSpPr>
        <p:spPr>
          <a:xfrm>
            <a:off x="1430122" y="5170315"/>
            <a:ext cx="2308697" cy="844527"/>
          </a:xfrm>
          <a:prstGeom prst="rect">
            <a:avLst/>
          </a:prstGeom>
          <a:noFill/>
        </p:spPr>
        <p:txBody>
          <a:bodyPr wrap="square" lIns="0" tIns="0" rIns="0" rtlCol="0">
            <a:spAutoFit/>
          </a:bodyPr>
          <a:lstStyle/>
          <a:p>
            <a:pPr algn="ctr">
              <a:lnSpc>
                <a:spcPct val="150000"/>
              </a:lnSpc>
            </a:pPr>
            <a:r>
              <a:rPr lang="zh-CN" altLang="en-US" sz="1200" dirty="0">
                <a:solidFill>
                  <a:schemeClr val="tx1">
                    <a:lumMod val="50000"/>
                    <a:lumOff val="50000"/>
                  </a:schemeClr>
                </a:solidFill>
                <a:latin typeface="+mj-ea"/>
              </a:rPr>
              <a:t>学校是黑龙江省重点建设的省属高水平大学，是黑龙江省门类较全且含有医学专业的综合性大学。</a:t>
            </a:r>
          </a:p>
        </p:txBody>
      </p:sp>
      <p:sp>
        <p:nvSpPr>
          <p:cNvPr id="45" name="矩形 44">
            <a:extLst>
              <a:ext uri="{FF2B5EF4-FFF2-40B4-BE49-F238E27FC236}">
                <a16:creationId xmlns:a16="http://schemas.microsoft.com/office/drawing/2014/main" id="{31C14F35-5A44-48B7-B381-E6EED8760172}"/>
              </a:ext>
            </a:extLst>
          </p:cNvPr>
          <p:cNvSpPr/>
          <p:nvPr/>
        </p:nvSpPr>
        <p:spPr>
          <a:xfrm>
            <a:off x="4762876" y="5170315"/>
            <a:ext cx="2308697" cy="844527"/>
          </a:xfrm>
          <a:prstGeom prst="rect">
            <a:avLst/>
          </a:prstGeom>
          <a:noFill/>
        </p:spPr>
        <p:txBody>
          <a:bodyPr wrap="square" lIns="0" tIns="0" rIns="0" rtlCol="0">
            <a:spAutoFit/>
          </a:bodyPr>
          <a:lstStyle/>
          <a:p>
            <a:pPr algn="ctr">
              <a:lnSpc>
                <a:spcPct val="150000"/>
              </a:lnSpc>
            </a:pPr>
            <a:r>
              <a:rPr lang="zh-CN" altLang="en-US" sz="1200" dirty="0">
                <a:solidFill>
                  <a:schemeClr val="tx1">
                    <a:lumMod val="50000"/>
                    <a:lumOff val="50000"/>
                  </a:schemeClr>
                </a:solidFill>
                <a:latin typeface="+mj-ea"/>
              </a:rPr>
              <a:t>学校是黑龙江省重点建设的省属高水平大学，是黑龙江省门类较全且含有医学专业的综合性大学。</a:t>
            </a:r>
          </a:p>
        </p:txBody>
      </p:sp>
      <p:sp>
        <p:nvSpPr>
          <p:cNvPr id="46" name="矩形 45">
            <a:extLst>
              <a:ext uri="{FF2B5EF4-FFF2-40B4-BE49-F238E27FC236}">
                <a16:creationId xmlns:a16="http://schemas.microsoft.com/office/drawing/2014/main" id="{9F6F510D-6CB5-4513-BF0E-1FE149E16342}"/>
              </a:ext>
            </a:extLst>
          </p:cNvPr>
          <p:cNvSpPr/>
          <p:nvPr/>
        </p:nvSpPr>
        <p:spPr>
          <a:xfrm>
            <a:off x="8095630" y="5170315"/>
            <a:ext cx="2308697" cy="844527"/>
          </a:xfrm>
          <a:prstGeom prst="rect">
            <a:avLst/>
          </a:prstGeom>
          <a:noFill/>
        </p:spPr>
        <p:txBody>
          <a:bodyPr wrap="square" lIns="0" tIns="0" rIns="0" rtlCol="0">
            <a:spAutoFit/>
          </a:bodyPr>
          <a:lstStyle/>
          <a:p>
            <a:pPr algn="ctr">
              <a:lnSpc>
                <a:spcPct val="150000"/>
              </a:lnSpc>
            </a:pPr>
            <a:r>
              <a:rPr lang="zh-CN" altLang="en-US" sz="1200" dirty="0">
                <a:solidFill>
                  <a:schemeClr val="tx1">
                    <a:lumMod val="50000"/>
                    <a:lumOff val="50000"/>
                  </a:schemeClr>
                </a:solidFill>
                <a:latin typeface="+mj-ea"/>
              </a:rPr>
              <a:t>学校是黑龙江省重点建设的省属高水平大学，是黑龙江省门类较全且含有医学专业的综合性大学。</a:t>
            </a:r>
          </a:p>
        </p:txBody>
      </p:sp>
    </p:spTree>
    <p:extLst>
      <p:ext uri="{BB962C8B-B14F-4D97-AF65-F5344CB8AC3E}">
        <p14:creationId xmlns:p14="http://schemas.microsoft.com/office/powerpoint/2010/main" val="179983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443">
            <a:extLst>
              <a:ext uri="{FF2B5EF4-FFF2-40B4-BE49-F238E27FC236}">
                <a16:creationId xmlns:a16="http://schemas.microsoft.com/office/drawing/2014/main" id="{C06A8B1A-2BF3-4857-B5DC-4D249E0E620C}"/>
              </a:ext>
            </a:extLst>
          </p:cNvPr>
          <p:cNvGraphicFramePr/>
          <p:nvPr>
            <p:extLst>
              <p:ext uri="{D42A27DB-BD31-4B8C-83A1-F6EECF244321}">
                <p14:modId xmlns:p14="http://schemas.microsoft.com/office/powerpoint/2010/main" val="622420231"/>
              </p:ext>
            </p:extLst>
          </p:nvPr>
        </p:nvGraphicFramePr>
        <p:xfrm>
          <a:off x="669925" y="1638300"/>
          <a:ext cx="10850563" cy="4295472"/>
        </p:xfrm>
        <a:graphic>
          <a:graphicData uri="http://schemas.openxmlformats.org/drawingml/2006/chart">
            <c:chart xmlns:c="http://schemas.openxmlformats.org/drawingml/2006/chart" xmlns:r="http://schemas.openxmlformats.org/officeDocument/2006/relationships" r:id="rId2"/>
          </a:graphicData>
        </a:graphic>
      </p:graphicFrame>
      <p:sp>
        <p:nvSpPr>
          <p:cNvPr id="3" name="灯片编号占位符 1">
            <a:extLst>
              <a:ext uri="{FF2B5EF4-FFF2-40B4-BE49-F238E27FC236}">
                <a16:creationId xmlns:a16="http://schemas.microsoft.com/office/drawing/2014/main" id="{CED946A7-42B4-4DA9-BF1C-9102F81DE792}"/>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31</a:t>
            </a:fld>
            <a:endParaRPr lang="zh-CN" altLang="en-US" dirty="0">
              <a:solidFill>
                <a:schemeClr val="accent3"/>
              </a:solidFill>
              <a:cs typeface="+mn-ea"/>
              <a:sym typeface="+mn-lt"/>
            </a:endParaRPr>
          </a:p>
        </p:txBody>
      </p:sp>
      <p:sp>
        <p:nvSpPr>
          <p:cNvPr id="4" name="页脚占位符 3">
            <a:extLst>
              <a:ext uri="{FF2B5EF4-FFF2-40B4-BE49-F238E27FC236}">
                <a16:creationId xmlns:a16="http://schemas.microsoft.com/office/drawing/2014/main" id="{1CE8C527-190B-4E8B-BD20-39760945C668}"/>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
        <p:nvSpPr>
          <p:cNvPr id="5" name="文本框 4">
            <a:extLst>
              <a:ext uri="{FF2B5EF4-FFF2-40B4-BE49-F238E27FC236}">
                <a16:creationId xmlns:a16="http://schemas.microsoft.com/office/drawing/2014/main" id="{99D61C4C-9593-454A-808D-B7E96E59CA7C}"/>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latin typeface="+mj-ea"/>
                <a:ea typeface="+mj-ea"/>
                <a:cs typeface="+mn-ea"/>
                <a:sym typeface="+mn-lt"/>
              </a:rPr>
              <a:t>面积图通用排版</a:t>
            </a:r>
          </a:p>
        </p:txBody>
      </p:sp>
    </p:spTree>
    <p:extLst>
      <p:ext uri="{BB962C8B-B14F-4D97-AF65-F5344CB8AC3E}">
        <p14:creationId xmlns:p14="http://schemas.microsoft.com/office/powerpoint/2010/main" val="255197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626AFB6-0997-46AD-8FFA-4AAA4D94B384}"/>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latin typeface="+mj-ea"/>
                <a:ea typeface="+mj-ea"/>
                <a:cs typeface="+mn-ea"/>
                <a:sym typeface="+mn-lt"/>
              </a:rPr>
              <a:t>字体规范</a:t>
            </a:r>
          </a:p>
        </p:txBody>
      </p:sp>
      <p:grpSp>
        <p:nvGrpSpPr>
          <p:cNvPr id="3" name="组合 2">
            <a:extLst>
              <a:ext uri="{FF2B5EF4-FFF2-40B4-BE49-F238E27FC236}">
                <a16:creationId xmlns:a16="http://schemas.microsoft.com/office/drawing/2014/main" id="{FABA7496-D76A-4FE5-BDE7-F816AC4CE55B}"/>
              </a:ext>
            </a:extLst>
          </p:cNvPr>
          <p:cNvGrpSpPr/>
          <p:nvPr/>
        </p:nvGrpSpPr>
        <p:grpSpPr>
          <a:xfrm>
            <a:off x="839377" y="1793438"/>
            <a:ext cx="855950" cy="400110"/>
            <a:chOff x="839377" y="1570970"/>
            <a:chExt cx="855950" cy="400110"/>
          </a:xfrm>
        </p:grpSpPr>
        <p:cxnSp>
          <p:nvCxnSpPr>
            <p:cNvPr id="4" name="直接连接符 3">
              <a:extLst>
                <a:ext uri="{FF2B5EF4-FFF2-40B4-BE49-F238E27FC236}">
                  <a16:creationId xmlns:a16="http://schemas.microsoft.com/office/drawing/2014/main" id="{254183E6-7969-485C-B027-0FBB627AAA73}"/>
                </a:ext>
              </a:extLst>
            </p:cNvPr>
            <p:cNvCxnSpPr>
              <a:cxnSpLocks/>
            </p:cNvCxnSpPr>
            <p:nvPr/>
          </p:nvCxnSpPr>
          <p:spPr>
            <a:xfrm>
              <a:off x="839377" y="1611586"/>
              <a:ext cx="0" cy="280714"/>
            </a:xfrm>
            <a:prstGeom prst="line">
              <a:avLst/>
            </a:prstGeom>
            <a:ln w="635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1A008EB-E87A-426F-964B-091215F3832D}"/>
                </a:ext>
              </a:extLst>
            </p:cNvPr>
            <p:cNvSpPr txBox="1"/>
            <p:nvPr/>
          </p:nvSpPr>
          <p:spPr>
            <a:xfrm>
              <a:off x="839377" y="1570970"/>
              <a:ext cx="855950" cy="400110"/>
            </a:xfrm>
            <a:prstGeom prst="rect">
              <a:avLst/>
            </a:prstGeom>
            <a:noFill/>
          </p:spPr>
          <p:txBody>
            <a:bodyPr wrap="square" rtlCol="0" anchor="ctr" anchorCtr="0">
              <a:spAutoFit/>
            </a:bodyPr>
            <a:lstStyle/>
            <a:p>
              <a:r>
                <a:rPr lang="zh-CN" altLang="en-US" sz="2000" dirty="0">
                  <a:solidFill>
                    <a:schemeClr val="tx1">
                      <a:lumMod val="65000"/>
                      <a:lumOff val="35000"/>
                    </a:schemeClr>
                  </a:solidFill>
                  <a:latin typeface="+mj-ea"/>
                  <a:ea typeface="+mj-ea"/>
                </a:rPr>
                <a:t>中文</a:t>
              </a:r>
            </a:p>
          </p:txBody>
        </p:sp>
      </p:grpSp>
      <p:cxnSp>
        <p:nvCxnSpPr>
          <p:cNvPr id="6" name="直接连接符 5">
            <a:extLst>
              <a:ext uri="{FF2B5EF4-FFF2-40B4-BE49-F238E27FC236}">
                <a16:creationId xmlns:a16="http://schemas.microsoft.com/office/drawing/2014/main" id="{1842272D-E38F-4B5C-BA78-92842719DA59}"/>
              </a:ext>
            </a:extLst>
          </p:cNvPr>
          <p:cNvCxnSpPr>
            <a:cxnSpLocks/>
          </p:cNvCxnSpPr>
          <p:nvPr/>
        </p:nvCxnSpPr>
        <p:spPr>
          <a:xfrm>
            <a:off x="839377" y="3547336"/>
            <a:ext cx="0" cy="280714"/>
          </a:xfrm>
          <a:prstGeom prst="line">
            <a:avLst/>
          </a:prstGeom>
          <a:ln w="635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0B2270D-38A1-40F0-A373-731DD5FF588B}"/>
              </a:ext>
            </a:extLst>
          </p:cNvPr>
          <p:cNvSpPr txBox="1"/>
          <p:nvPr/>
        </p:nvSpPr>
        <p:spPr>
          <a:xfrm>
            <a:off x="839376" y="3518118"/>
            <a:ext cx="1082899" cy="400110"/>
          </a:xfrm>
          <a:prstGeom prst="rect">
            <a:avLst/>
          </a:prstGeom>
          <a:noFill/>
        </p:spPr>
        <p:txBody>
          <a:bodyPr wrap="square" rtlCol="0" anchor="ctr" anchorCtr="0">
            <a:spAutoFit/>
          </a:bodyPr>
          <a:lstStyle/>
          <a:p>
            <a:r>
              <a:rPr lang="zh-CN" altLang="en-US" sz="2000" dirty="0">
                <a:solidFill>
                  <a:schemeClr val="tx1">
                    <a:lumMod val="65000"/>
                    <a:lumOff val="35000"/>
                  </a:schemeClr>
                </a:solidFill>
                <a:latin typeface="+mj-ea"/>
                <a:ea typeface="+mj-ea"/>
              </a:rPr>
              <a:t>英文</a:t>
            </a:r>
          </a:p>
        </p:txBody>
      </p:sp>
      <p:sp>
        <p:nvSpPr>
          <p:cNvPr id="8" name="文本框 7">
            <a:extLst>
              <a:ext uri="{FF2B5EF4-FFF2-40B4-BE49-F238E27FC236}">
                <a16:creationId xmlns:a16="http://schemas.microsoft.com/office/drawing/2014/main" id="{D402BA39-F756-4B9F-9A85-F6E71F48458E}"/>
              </a:ext>
            </a:extLst>
          </p:cNvPr>
          <p:cNvSpPr txBox="1"/>
          <p:nvPr/>
        </p:nvSpPr>
        <p:spPr>
          <a:xfrm>
            <a:off x="692551" y="2222766"/>
            <a:ext cx="4030956" cy="830997"/>
          </a:xfrm>
          <a:prstGeom prst="rect">
            <a:avLst/>
          </a:prstGeom>
          <a:noFill/>
        </p:spPr>
        <p:txBody>
          <a:bodyPr wrap="square" rtlCol="0">
            <a:spAutoFit/>
          </a:bodyPr>
          <a:lstStyle/>
          <a:p>
            <a:r>
              <a:rPr lang="zh-CN" altLang="en-US" sz="4800" b="1" dirty="0">
                <a:gradFill>
                  <a:gsLst>
                    <a:gs pos="0">
                      <a:schemeClr val="accent1"/>
                    </a:gs>
                    <a:gs pos="100000">
                      <a:schemeClr val="accent2"/>
                    </a:gs>
                  </a:gsLst>
                  <a:lin ang="5400000" scaled="1"/>
                </a:gradFill>
                <a:latin typeface="微软雅黑" panose="020B0503020204020204" pitchFamily="34" charset="-122"/>
                <a:ea typeface="微软雅黑" panose="020B0503020204020204" pitchFamily="34" charset="-122"/>
              </a:rPr>
              <a:t>微软雅黑 加粗</a:t>
            </a:r>
          </a:p>
        </p:txBody>
      </p:sp>
      <p:sp>
        <p:nvSpPr>
          <p:cNvPr id="9" name="文本框 8">
            <a:extLst>
              <a:ext uri="{FF2B5EF4-FFF2-40B4-BE49-F238E27FC236}">
                <a16:creationId xmlns:a16="http://schemas.microsoft.com/office/drawing/2014/main" id="{E47E4311-9C33-461C-9946-7C2F58EE9161}"/>
              </a:ext>
            </a:extLst>
          </p:cNvPr>
          <p:cNvSpPr txBox="1"/>
          <p:nvPr/>
        </p:nvSpPr>
        <p:spPr>
          <a:xfrm>
            <a:off x="6059365" y="2222766"/>
            <a:ext cx="2774615" cy="830997"/>
          </a:xfrm>
          <a:prstGeom prst="rect">
            <a:avLst/>
          </a:prstGeom>
          <a:noFill/>
        </p:spPr>
        <p:txBody>
          <a:bodyPr wrap="square" rtlCol="0">
            <a:spAutoFit/>
          </a:bodyPr>
          <a:lstStyle/>
          <a:p>
            <a:r>
              <a:rPr lang="zh-CN" altLang="en-US" sz="4800" dirty="0">
                <a:gradFill>
                  <a:gsLst>
                    <a:gs pos="0">
                      <a:schemeClr val="accent1"/>
                    </a:gs>
                    <a:gs pos="100000">
                      <a:schemeClr val="accent2"/>
                    </a:gs>
                  </a:gsLst>
                  <a:lin ang="5400000" scaled="1"/>
                </a:gradFill>
                <a:latin typeface="微软雅黑" panose="020B0503020204020204" pitchFamily="34" charset="-122"/>
                <a:ea typeface="微软雅黑" panose="020B0503020204020204" pitchFamily="34" charset="-122"/>
              </a:rPr>
              <a:t>微软雅黑</a:t>
            </a:r>
          </a:p>
        </p:txBody>
      </p:sp>
      <p:sp>
        <p:nvSpPr>
          <p:cNvPr id="10" name="文本框 9">
            <a:extLst>
              <a:ext uri="{FF2B5EF4-FFF2-40B4-BE49-F238E27FC236}">
                <a16:creationId xmlns:a16="http://schemas.microsoft.com/office/drawing/2014/main" id="{3B2A09E8-0885-4929-A438-C90EA7E020D1}"/>
              </a:ext>
            </a:extLst>
          </p:cNvPr>
          <p:cNvSpPr txBox="1"/>
          <p:nvPr/>
        </p:nvSpPr>
        <p:spPr>
          <a:xfrm>
            <a:off x="692550" y="3947446"/>
            <a:ext cx="5366805" cy="830997"/>
          </a:xfrm>
          <a:prstGeom prst="rect">
            <a:avLst/>
          </a:prstGeom>
          <a:noFill/>
        </p:spPr>
        <p:txBody>
          <a:bodyPr wrap="square" rtlCol="0">
            <a:spAutoFit/>
          </a:bodyPr>
          <a:lstStyle/>
          <a:p>
            <a:r>
              <a:rPr lang="en-US" altLang="zh-CN" sz="4800" dirty="0">
                <a:gradFill>
                  <a:gsLst>
                    <a:gs pos="0">
                      <a:schemeClr val="accent1"/>
                    </a:gs>
                    <a:gs pos="100000">
                      <a:schemeClr val="accent2"/>
                    </a:gs>
                  </a:gsLst>
                  <a:lin ang="5400000" scaled="1"/>
                </a:gradFill>
                <a:latin typeface="Arial Black" panose="020B0A04020102020204" pitchFamily="34" charset="0"/>
                <a:ea typeface="微软雅黑" panose="020B0503020204020204" pitchFamily="34" charset="-122"/>
                <a:cs typeface="Times New Roman" panose="02020603050405020304" pitchFamily="18" charset="0"/>
              </a:rPr>
              <a:t>Arial Black</a:t>
            </a:r>
            <a:endParaRPr lang="zh-CN" altLang="en-US" sz="4800" dirty="0">
              <a:gradFill>
                <a:gsLst>
                  <a:gs pos="0">
                    <a:schemeClr val="accent1"/>
                  </a:gs>
                  <a:gs pos="100000">
                    <a:schemeClr val="accent2"/>
                  </a:gs>
                </a:gsLst>
                <a:lin ang="5400000" scaled="1"/>
              </a:gradFill>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CF881784-A0D3-4819-AC6A-EE41B60716C9}"/>
              </a:ext>
            </a:extLst>
          </p:cNvPr>
          <p:cNvSpPr txBox="1"/>
          <p:nvPr/>
        </p:nvSpPr>
        <p:spPr>
          <a:xfrm>
            <a:off x="6132644" y="3947446"/>
            <a:ext cx="5366805" cy="830997"/>
          </a:xfrm>
          <a:prstGeom prst="rect">
            <a:avLst/>
          </a:prstGeom>
          <a:noFill/>
        </p:spPr>
        <p:txBody>
          <a:bodyPr wrap="square" rtlCol="0">
            <a:spAutoFit/>
          </a:bodyPr>
          <a:lstStyle/>
          <a:p>
            <a:r>
              <a:rPr lang="en-US" altLang="zh-CN" sz="4800" dirty="0">
                <a:gradFill>
                  <a:gsLst>
                    <a:gs pos="0">
                      <a:schemeClr val="accent1"/>
                    </a:gs>
                    <a:gs pos="100000">
                      <a:schemeClr val="accent2"/>
                    </a:gs>
                  </a:gsLst>
                  <a:lin ang="5400000" scaled="1"/>
                </a:gradFill>
                <a:latin typeface="Arial" panose="020B0604020202020204" pitchFamily="34" charset="0"/>
                <a:ea typeface="微软雅黑" panose="020B0503020204020204" pitchFamily="34" charset="-122"/>
                <a:cs typeface="Arial" panose="020B0604020202020204" pitchFamily="34" charset="0"/>
              </a:rPr>
              <a:t>Arial</a:t>
            </a:r>
            <a:endParaRPr lang="zh-CN" altLang="en-US" sz="4800" dirty="0">
              <a:gradFill>
                <a:gsLst>
                  <a:gs pos="0">
                    <a:schemeClr val="accent1"/>
                  </a:gs>
                  <a:gs pos="100000">
                    <a:schemeClr val="accent2"/>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sp>
        <p:nvSpPr>
          <p:cNvPr id="12" name="矩形 11">
            <a:extLst>
              <a:ext uri="{FF2B5EF4-FFF2-40B4-BE49-F238E27FC236}">
                <a16:creationId xmlns:a16="http://schemas.microsoft.com/office/drawing/2014/main" id="{0FCEDCF7-3DC6-4B58-9675-800F26541DBB}"/>
              </a:ext>
            </a:extLst>
          </p:cNvPr>
          <p:cNvSpPr/>
          <p:nvPr/>
        </p:nvSpPr>
        <p:spPr>
          <a:xfrm>
            <a:off x="788602" y="5171715"/>
            <a:ext cx="10483450" cy="381258"/>
          </a:xfrm>
          <a:prstGeom prst="rect">
            <a:avLst/>
          </a:prstGeom>
        </p:spPr>
        <p:txBody>
          <a:bodyPr wrap="square" lIns="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注：微软雅黑字体为非商用字体，未经授权不可商用。</a:t>
            </a:r>
          </a:p>
        </p:txBody>
      </p:sp>
      <p:sp>
        <p:nvSpPr>
          <p:cNvPr id="14" name="灯片编号占位符 1">
            <a:extLst>
              <a:ext uri="{FF2B5EF4-FFF2-40B4-BE49-F238E27FC236}">
                <a16:creationId xmlns:a16="http://schemas.microsoft.com/office/drawing/2014/main" id="{D12B4841-6422-42A2-9CA9-57F70219C79D}"/>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32</a:t>
            </a:fld>
            <a:endParaRPr lang="zh-CN" altLang="en-US" dirty="0">
              <a:solidFill>
                <a:schemeClr val="accent3"/>
              </a:solidFill>
              <a:cs typeface="+mn-ea"/>
              <a:sym typeface="+mn-lt"/>
            </a:endParaRPr>
          </a:p>
        </p:txBody>
      </p:sp>
      <p:sp>
        <p:nvSpPr>
          <p:cNvPr id="15" name="页脚占位符 3">
            <a:extLst>
              <a:ext uri="{FF2B5EF4-FFF2-40B4-BE49-F238E27FC236}">
                <a16:creationId xmlns:a16="http://schemas.microsoft.com/office/drawing/2014/main" id="{2B8A9A5B-1718-4284-8D6C-72FE89C8C4F4}"/>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
        <p:nvSpPr>
          <p:cNvPr id="71" name="矩形 70">
            <a:extLst>
              <a:ext uri="{FF2B5EF4-FFF2-40B4-BE49-F238E27FC236}">
                <a16:creationId xmlns:a16="http://schemas.microsoft.com/office/drawing/2014/main" id="{228F4851-7B99-4AAF-945C-3247B79567A1}"/>
              </a:ext>
            </a:extLst>
          </p:cNvPr>
          <p:cNvSpPr/>
          <p:nvPr/>
        </p:nvSpPr>
        <p:spPr>
          <a:xfrm>
            <a:off x="-1838893" y="4450834"/>
            <a:ext cx="248786" cy="369332"/>
          </a:xfrm>
          <a:prstGeom prst="rect">
            <a:avLst/>
          </a:prstGeom>
        </p:spPr>
        <p:txBody>
          <a:bodyPr wrap="none">
            <a:spAutoFit/>
          </a:bodyPr>
          <a:lstStyle/>
          <a:p>
            <a:r>
              <a:rPr lang="zh-CN" altLang="en-US" dirty="0"/>
              <a:t> </a:t>
            </a:r>
          </a:p>
        </p:txBody>
      </p:sp>
    </p:spTree>
    <p:extLst>
      <p:ext uri="{BB962C8B-B14F-4D97-AF65-F5344CB8AC3E}">
        <p14:creationId xmlns:p14="http://schemas.microsoft.com/office/powerpoint/2010/main" val="118131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5B7DFF0-8C4D-48D7-8543-D9899C5BFBD8}"/>
              </a:ext>
            </a:extLst>
          </p:cNvPr>
          <p:cNvSpPr/>
          <p:nvPr/>
        </p:nvSpPr>
        <p:spPr>
          <a:xfrm flipH="1">
            <a:off x="798043" y="1890245"/>
            <a:ext cx="4736715" cy="2468895"/>
          </a:xfrm>
          <a:prstGeom prst="roundRect">
            <a:avLst>
              <a:gd name="adj" fmla="val 3954"/>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RGB(38,158,1)</a:t>
            </a:r>
            <a:endParaRPr lang="zh-CN" altLang="en-US" sz="2000" dirty="0"/>
          </a:p>
        </p:txBody>
      </p:sp>
      <p:grpSp>
        <p:nvGrpSpPr>
          <p:cNvPr id="3" name="组合 2">
            <a:extLst>
              <a:ext uri="{FF2B5EF4-FFF2-40B4-BE49-F238E27FC236}">
                <a16:creationId xmlns:a16="http://schemas.microsoft.com/office/drawing/2014/main" id="{6A694CB9-B7D2-43CB-9A5A-6D76D0EB7F5F}"/>
              </a:ext>
            </a:extLst>
          </p:cNvPr>
          <p:cNvGrpSpPr/>
          <p:nvPr/>
        </p:nvGrpSpPr>
        <p:grpSpPr>
          <a:xfrm>
            <a:off x="798043" y="4577832"/>
            <a:ext cx="4736705" cy="814642"/>
            <a:chOff x="798044" y="5049758"/>
            <a:chExt cx="2726204" cy="468866"/>
          </a:xfrm>
        </p:grpSpPr>
        <p:sp>
          <p:nvSpPr>
            <p:cNvPr id="4" name="矩形: 圆角 22">
              <a:extLst>
                <a:ext uri="{FF2B5EF4-FFF2-40B4-BE49-F238E27FC236}">
                  <a16:creationId xmlns:a16="http://schemas.microsoft.com/office/drawing/2014/main" id="{148EE3C6-5C21-472B-8991-86C5476170AB}"/>
                </a:ext>
              </a:extLst>
            </p:cNvPr>
            <p:cNvSpPr/>
            <p:nvPr/>
          </p:nvSpPr>
          <p:spPr>
            <a:xfrm flipH="1">
              <a:off x="798044" y="5049758"/>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22">
              <a:extLst>
                <a:ext uri="{FF2B5EF4-FFF2-40B4-BE49-F238E27FC236}">
                  <a16:creationId xmlns:a16="http://schemas.microsoft.com/office/drawing/2014/main" id="{CE4B3DE2-912E-474A-9340-E19E6F15FCD9}"/>
                </a:ext>
              </a:extLst>
            </p:cNvPr>
            <p:cNvSpPr/>
            <p:nvPr/>
          </p:nvSpPr>
          <p:spPr>
            <a:xfrm flipH="1">
              <a:off x="1362378" y="5049758"/>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22">
              <a:extLst>
                <a:ext uri="{FF2B5EF4-FFF2-40B4-BE49-F238E27FC236}">
                  <a16:creationId xmlns:a16="http://schemas.microsoft.com/office/drawing/2014/main" id="{25734A91-8A97-456A-98BB-6970A775650D}"/>
                </a:ext>
              </a:extLst>
            </p:cNvPr>
            <p:cNvSpPr/>
            <p:nvPr/>
          </p:nvSpPr>
          <p:spPr>
            <a:xfrm flipH="1">
              <a:off x="1926711" y="5049758"/>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22">
              <a:extLst>
                <a:ext uri="{FF2B5EF4-FFF2-40B4-BE49-F238E27FC236}">
                  <a16:creationId xmlns:a16="http://schemas.microsoft.com/office/drawing/2014/main" id="{33CB503E-AADA-4016-AD46-3CACD82CC7D4}"/>
                </a:ext>
              </a:extLst>
            </p:cNvPr>
            <p:cNvSpPr/>
            <p:nvPr/>
          </p:nvSpPr>
          <p:spPr>
            <a:xfrm flipH="1">
              <a:off x="2491048" y="5049758"/>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22">
              <a:extLst>
                <a:ext uri="{FF2B5EF4-FFF2-40B4-BE49-F238E27FC236}">
                  <a16:creationId xmlns:a16="http://schemas.microsoft.com/office/drawing/2014/main" id="{9826DADA-0E5F-493F-9C4F-819130BF6C7F}"/>
                </a:ext>
              </a:extLst>
            </p:cNvPr>
            <p:cNvSpPr/>
            <p:nvPr/>
          </p:nvSpPr>
          <p:spPr>
            <a:xfrm flipH="1">
              <a:off x="3055382" y="5049758"/>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9" name="直接连接符 8">
            <a:extLst>
              <a:ext uri="{FF2B5EF4-FFF2-40B4-BE49-F238E27FC236}">
                <a16:creationId xmlns:a16="http://schemas.microsoft.com/office/drawing/2014/main" id="{EEB6A3F9-86E3-4916-B04B-0D2F93751327}"/>
              </a:ext>
            </a:extLst>
          </p:cNvPr>
          <p:cNvCxnSpPr>
            <a:cxnSpLocks/>
          </p:cNvCxnSpPr>
          <p:nvPr/>
        </p:nvCxnSpPr>
        <p:spPr>
          <a:xfrm>
            <a:off x="839377" y="1448748"/>
            <a:ext cx="0" cy="280714"/>
          </a:xfrm>
          <a:prstGeom prst="line">
            <a:avLst/>
          </a:prstGeom>
          <a:ln w="635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68244CE-A0E7-4846-8263-8D9608A41344}"/>
              </a:ext>
            </a:extLst>
          </p:cNvPr>
          <p:cNvSpPr txBox="1"/>
          <p:nvPr/>
        </p:nvSpPr>
        <p:spPr>
          <a:xfrm>
            <a:off x="839377" y="1408132"/>
            <a:ext cx="855950" cy="400110"/>
          </a:xfrm>
          <a:prstGeom prst="rect">
            <a:avLst/>
          </a:prstGeom>
          <a:noFill/>
        </p:spPr>
        <p:txBody>
          <a:bodyPr wrap="square" rtlCol="0" anchor="ctr" anchorCtr="0">
            <a:spAutoFit/>
          </a:bodyPr>
          <a:lstStyle/>
          <a:p>
            <a:r>
              <a:rPr lang="zh-CN" altLang="en-US" sz="2000" dirty="0">
                <a:solidFill>
                  <a:schemeClr val="tx1">
                    <a:lumMod val="75000"/>
                    <a:lumOff val="25000"/>
                  </a:schemeClr>
                </a:solidFill>
                <a:latin typeface="+mj-ea"/>
                <a:ea typeface="+mj-ea"/>
              </a:rPr>
              <a:t>主色</a:t>
            </a:r>
          </a:p>
        </p:txBody>
      </p:sp>
      <p:sp>
        <p:nvSpPr>
          <p:cNvPr id="11" name="矩形: 圆角 10">
            <a:extLst>
              <a:ext uri="{FF2B5EF4-FFF2-40B4-BE49-F238E27FC236}">
                <a16:creationId xmlns:a16="http://schemas.microsoft.com/office/drawing/2014/main" id="{6EB2ABEC-C80F-4C4E-9721-A5E921B94F1E}"/>
              </a:ext>
            </a:extLst>
          </p:cNvPr>
          <p:cNvSpPr/>
          <p:nvPr/>
        </p:nvSpPr>
        <p:spPr>
          <a:xfrm flipH="1">
            <a:off x="6096000" y="1896221"/>
            <a:ext cx="2376255" cy="1421737"/>
          </a:xfrm>
          <a:prstGeom prst="roundRect">
            <a:avLst>
              <a:gd name="adj" fmla="val 395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RGB(15,123,63)</a:t>
            </a:r>
            <a:endParaRPr lang="zh-CN" altLang="en-US" sz="2000" dirty="0"/>
          </a:p>
        </p:txBody>
      </p:sp>
      <p:sp>
        <p:nvSpPr>
          <p:cNvPr id="12" name="矩形: 圆角 22">
            <a:extLst>
              <a:ext uri="{FF2B5EF4-FFF2-40B4-BE49-F238E27FC236}">
                <a16:creationId xmlns:a16="http://schemas.microsoft.com/office/drawing/2014/main" id="{0BD3F6D5-1E6F-4748-BDC3-13E629BAD165}"/>
              </a:ext>
            </a:extLst>
          </p:cNvPr>
          <p:cNvSpPr/>
          <p:nvPr/>
        </p:nvSpPr>
        <p:spPr>
          <a:xfrm flipH="1">
            <a:off x="8675496" y="2849092"/>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22">
            <a:extLst>
              <a:ext uri="{FF2B5EF4-FFF2-40B4-BE49-F238E27FC236}">
                <a16:creationId xmlns:a16="http://schemas.microsoft.com/office/drawing/2014/main" id="{4A4821E9-F373-4D18-AD0D-0A68BEF698BA}"/>
              </a:ext>
            </a:extLst>
          </p:cNvPr>
          <p:cNvSpPr/>
          <p:nvPr/>
        </p:nvSpPr>
        <p:spPr>
          <a:xfrm flipH="1">
            <a:off x="9239830" y="2849092"/>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22">
            <a:extLst>
              <a:ext uri="{FF2B5EF4-FFF2-40B4-BE49-F238E27FC236}">
                <a16:creationId xmlns:a16="http://schemas.microsoft.com/office/drawing/2014/main" id="{77BC863E-3C10-4B72-B25D-F3314B98A8CB}"/>
              </a:ext>
            </a:extLst>
          </p:cNvPr>
          <p:cNvSpPr/>
          <p:nvPr/>
        </p:nvSpPr>
        <p:spPr>
          <a:xfrm flipH="1">
            <a:off x="9804163" y="2849092"/>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22">
            <a:extLst>
              <a:ext uri="{FF2B5EF4-FFF2-40B4-BE49-F238E27FC236}">
                <a16:creationId xmlns:a16="http://schemas.microsoft.com/office/drawing/2014/main" id="{B60FDB2C-BFE1-4AFF-A13E-77F5A5750E25}"/>
              </a:ext>
            </a:extLst>
          </p:cNvPr>
          <p:cNvSpPr/>
          <p:nvPr/>
        </p:nvSpPr>
        <p:spPr>
          <a:xfrm flipH="1">
            <a:off x="10368500" y="2849092"/>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22">
            <a:extLst>
              <a:ext uri="{FF2B5EF4-FFF2-40B4-BE49-F238E27FC236}">
                <a16:creationId xmlns:a16="http://schemas.microsoft.com/office/drawing/2014/main" id="{0D3A060E-D276-4E66-B3D3-E52644A47964}"/>
              </a:ext>
            </a:extLst>
          </p:cNvPr>
          <p:cNvSpPr/>
          <p:nvPr/>
        </p:nvSpPr>
        <p:spPr>
          <a:xfrm flipH="1">
            <a:off x="10932834" y="2849092"/>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a:extLst>
              <a:ext uri="{FF2B5EF4-FFF2-40B4-BE49-F238E27FC236}">
                <a16:creationId xmlns:a16="http://schemas.microsoft.com/office/drawing/2014/main" id="{CA2D550B-CE92-4AB0-A22B-723EBF965BCA}"/>
              </a:ext>
            </a:extLst>
          </p:cNvPr>
          <p:cNvCxnSpPr>
            <a:cxnSpLocks/>
          </p:cNvCxnSpPr>
          <p:nvPr/>
        </p:nvCxnSpPr>
        <p:spPr>
          <a:xfrm>
            <a:off x="6096000" y="1454724"/>
            <a:ext cx="0" cy="280714"/>
          </a:xfrm>
          <a:prstGeom prst="line">
            <a:avLst/>
          </a:prstGeom>
          <a:ln w="635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867E8916-31AC-485A-852D-9E1CFDC69E34}"/>
              </a:ext>
            </a:extLst>
          </p:cNvPr>
          <p:cNvSpPr txBox="1"/>
          <p:nvPr/>
        </p:nvSpPr>
        <p:spPr>
          <a:xfrm>
            <a:off x="6096000" y="1414108"/>
            <a:ext cx="855950" cy="400110"/>
          </a:xfrm>
          <a:prstGeom prst="rect">
            <a:avLst/>
          </a:prstGeom>
          <a:noFill/>
        </p:spPr>
        <p:txBody>
          <a:bodyPr wrap="square" rtlCol="0" anchor="ctr" anchorCtr="0">
            <a:spAutoFit/>
          </a:bodyPr>
          <a:lstStyle/>
          <a:p>
            <a:r>
              <a:rPr lang="zh-CN" altLang="en-US" sz="2000" dirty="0">
                <a:solidFill>
                  <a:schemeClr val="tx1">
                    <a:lumMod val="75000"/>
                    <a:lumOff val="25000"/>
                  </a:schemeClr>
                </a:solidFill>
                <a:latin typeface="+mj-ea"/>
                <a:ea typeface="+mj-ea"/>
              </a:rPr>
              <a:t>辅色</a:t>
            </a:r>
          </a:p>
        </p:txBody>
      </p:sp>
      <p:sp>
        <p:nvSpPr>
          <p:cNvPr id="19" name="矩形: 圆角 18">
            <a:extLst>
              <a:ext uri="{FF2B5EF4-FFF2-40B4-BE49-F238E27FC236}">
                <a16:creationId xmlns:a16="http://schemas.microsoft.com/office/drawing/2014/main" id="{73411876-5329-4C8B-A75C-2F92B9BE8D05}"/>
              </a:ext>
            </a:extLst>
          </p:cNvPr>
          <p:cNvSpPr/>
          <p:nvPr/>
        </p:nvSpPr>
        <p:spPr>
          <a:xfrm flipH="1">
            <a:off x="6096000" y="3966265"/>
            <a:ext cx="2376262" cy="1421737"/>
          </a:xfrm>
          <a:prstGeom prst="roundRect">
            <a:avLst>
              <a:gd name="adj" fmla="val 3954"/>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RGB(63,166,88)</a:t>
            </a:r>
            <a:endParaRPr lang="zh-CN" altLang="en-US" sz="2000" dirty="0"/>
          </a:p>
        </p:txBody>
      </p:sp>
      <p:sp>
        <p:nvSpPr>
          <p:cNvPr id="20" name="矩形: 圆角 22">
            <a:extLst>
              <a:ext uri="{FF2B5EF4-FFF2-40B4-BE49-F238E27FC236}">
                <a16:creationId xmlns:a16="http://schemas.microsoft.com/office/drawing/2014/main" id="{CA9F797D-4C68-45F3-B777-5873EFFB82C8}"/>
              </a:ext>
            </a:extLst>
          </p:cNvPr>
          <p:cNvSpPr/>
          <p:nvPr/>
        </p:nvSpPr>
        <p:spPr>
          <a:xfrm flipH="1">
            <a:off x="8675496" y="4919136"/>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角 22">
            <a:extLst>
              <a:ext uri="{FF2B5EF4-FFF2-40B4-BE49-F238E27FC236}">
                <a16:creationId xmlns:a16="http://schemas.microsoft.com/office/drawing/2014/main" id="{4CFE06B2-9385-4939-A322-C08442242347}"/>
              </a:ext>
            </a:extLst>
          </p:cNvPr>
          <p:cNvSpPr/>
          <p:nvPr/>
        </p:nvSpPr>
        <p:spPr>
          <a:xfrm flipH="1">
            <a:off x="9239830" y="4919136"/>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角 22">
            <a:extLst>
              <a:ext uri="{FF2B5EF4-FFF2-40B4-BE49-F238E27FC236}">
                <a16:creationId xmlns:a16="http://schemas.microsoft.com/office/drawing/2014/main" id="{C5AC8842-93CF-400D-8ADD-087FD149BAE7}"/>
              </a:ext>
            </a:extLst>
          </p:cNvPr>
          <p:cNvSpPr/>
          <p:nvPr/>
        </p:nvSpPr>
        <p:spPr>
          <a:xfrm flipH="1">
            <a:off x="9804163" y="4919136"/>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5AFC6B23-EFA9-4367-BE17-36AD9535A715}"/>
              </a:ext>
            </a:extLst>
          </p:cNvPr>
          <p:cNvSpPr/>
          <p:nvPr/>
        </p:nvSpPr>
        <p:spPr>
          <a:xfrm flipH="1">
            <a:off x="10368500" y="4919136"/>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圆角 22">
            <a:extLst>
              <a:ext uri="{FF2B5EF4-FFF2-40B4-BE49-F238E27FC236}">
                <a16:creationId xmlns:a16="http://schemas.microsoft.com/office/drawing/2014/main" id="{A6F3EFB0-CB28-45B6-B2F1-B40607257C6D}"/>
              </a:ext>
            </a:extLst>
          </p:cNvPr>
          <p:cNvSpPr/>
          <p:nvPr/>
        </p:nvSpPr>
        <p:spPr>
          <a:xfrm flipH="1">
            <a:off x="10932834" y="4919136"/>
            <a:ext cx="468866" cy="468866"/>
          </a:xfrm>
          <a:custGeom>
            <a:avLst/>
            <a:gdLst>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 name="connsiteX0" fmla="*/ 419100 w 1139100"/>
              <a:gd name="connsiteY0" fmla="*/ 4092390 h 4721612"/>
              <a:gd name="connsiteX1" fmla="*/ 0 w 1139100"/>
              <a:gd name="connsiteY1" fmla="*/ 0 h 4721612"/>
              <a:gd name="connsiteX2" fmla="*/ 509878 w 1139100"/>
              <a:gd name="connsiteY2" fmla="*/ 4001612 h 4721612"/>
              <a:gd name="connsiteX3" fmla="*/ 1048322 w 1139100"/>
              <a:gd name="connsiteY3" fmla="*/ 4001612 h 4721612"/>
              <a:gd name="connsiteX4" fmla="*/ 1139100 w 1139100"/>
              <a:gd name="connsiteY4" fmla="*/ 4092390 h 4721612"/>
              <a:gd name="connsiteX5" fmla="*/ 1139100 w 1139100"/>
              <a:gd name="connsiteY5" fmla="*/ 4630834 h 4721612"/>
              <a:gd name="connsiteX6" fmla="*/ 1048322 w 1139100"/>
              <a:gd name="connsiteY6" fmla="*/ 4721612 h 4721612"/>
              <a:gd name="connsiteX7" fmla="*/ 509878 w 1139100"/>
              <a:gd name="connsiteY7" fmla="*/ 4721612 h 4721612"/>
              <a:gd name="connsiteX8" fmla="*/ 419100 w 1139100"/>
              <a:gd name="connsiteY8" fmla="*/ 4630834 h 4721612"/>
              <a:gd name="connsiteX9" fmla="*/ 419100 w 1139100"/>
              <a:gd name="connsiteY9" fmla="*/ 4092390 h 4721612"/>
              <a:gd name="connsiteX0" fmla="*/ 0 w 720000"/>
              <a:gd name="connsiteY0" fmla="*/ 90778 h 720000"/>
              <a:gd name="connsiteX1" fmla="*/ 90778 w 720000"/>
              <a:gd name="connsiteY1" fmla="*/ 0 h 720000"/>
              <a:gd name="connsiteX2" fmla="*/ 629222 w 720000"/>
              <a:gd name="connsiteY2" fmla="*/ 0 h 720000"/>
              <a:gd name="connsiteX3" fmla="*/ 720000 w 720000"/>
              <a:gd name="connsiteY3" fmla="*/ 90778 h 720000"/>
              <a:gd name="connsiteX4" fmla="*/ 720000 w 720000"/>
              <a:gd name="connsiteY4" fmla="*/ 629222 h 720000"/>
              <a:gd name="connsiteX5" fmla="*/ 629222 w 720000"/>
              <a:gd name="connsiteY5" fmla="*/ 720000 h 720000"/>
              <a:gd name="connsiteX6" fmla="*/ 90778 w 720000"/>
              <a:gd name="connsiteY6" fmla="*/ 720000 h 720000"/>
              <a:gd name="connsiteX7" fmla="*/ 0 w 720000"/>
              <a:gd name="connsiteY7" fmla="*/ 629222 h 720000"/>
              <a:gd name="connsiteX8" fmla="*/ 0 w 720000"/>
              <a:gd name="connsiteY8" fmla="*/ 90778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720000">
                <a:moveTo>
                  <a:pt x="0" y="90778"/>
                </a:moveTo>
                <a:cubicBezTo>
                  <a:pt x="0" y="40643"/>
                  <a:pt x="40643" y="0"/>
                  <a:pt x="90778" y="0"/>
                </a:cubicBezTo>
                <a:lnTo>
                  <a:pt x="629222" y="0"/>
                </a:lnTo>
                <a:cubicBezTo>
                  <a:pt x="679357" y="0"/>
                  <a:pt x="720000" y="40643"/>
                  <a:pt x="720000" y="90778"/>
                </a:cubicBezTo>
                <a:lnTo>
                  <a:pt x="720000" y="629222"/>
                </a:lnTo>
                <a:cubicBezTo>
                  <a:pt x="720000" y="679357"/>
                  <a:pt x="679357" y="720000"/>
                  <a:pt x="629222" y="720000"/>
                </a:cubicBezTo>
                <a:lnTo>
                  <a:pt x="90778" y="720000"/>
                </a:lnTo>
                <a:cubicBezTo>
                  <a:pt x="40643" y="720000"/>
                  <a:pt x="0" y="679357"/>
                  <a:pt x="0" y="629222"/>
                </a:cubicBezTo>
                <a:lnTo>
                  <a:pt x="0" y="90778"/>
                </a:lnTo>
                <a:close/>
              </a:path>
            </a:pathLst>
          </a:cu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75AF26CC-22FC-4BDC-97EC-0949A867BA4B}"/>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latin typeface="+mj-ea"/>
                <a:ea typeface="+mj-ea"/>
                <a:cs typeface="+mn-ea"/>
                <a:sym typeface="+mn-lt"/>
              </a:rPr>
              <a:t>色彩规范</a:t>
            </a:r>
          </a:p>
        </p:txBody>
      </p:sp>
      <p:sp>
        <p:nvSpPr>
          <p:cNvPr id="26" name="灯片编号占位符 1">
            <a:extLst>
              <a:ext uri="{FF2B5EF4-FFF2-40B4-BE49-F238E27FC236}">
                <a16:creationId xmlns:a16="http://schemas.microsoft.com/office/drawing/2014/main" id="{68A75CD5-1911-429D-B72D-890083848612}"/>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33</a:t>
            </a:fld>
            <a:endParaRPr lang="zh-CN" altLang="en-US" dirty="0">
              <a:solidFill>
                <a:schemeClr val="accent3"/>
              </a:solidFill>
              <a:cs typeface="+mn-ea"/>
              <a:sym typeface="+mn-lt"/>
            </a:endParaRPr>
          </a:p>
        </p:txBody>
      </p:sp>
      <p:sp>
        <p:nvSpPr>
          <p:cNvPr id="27" name="页脚占位符 3">
            <a:extLst>
              <a:ext uri="{FF2B5EF4-FFF2-40B4-BE49-F238E27FC236}">
                <a16:creationId xmlns:a16="http://schemas.microsoft.com/office/drawing/2014/main" id="{551EB43B-3D6D-4A35-BD37-C3B0025279DA}"/>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2525064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C608BD-73AF-45A5-B8DB-FC1D4350FEC9}"/>
              </a:ext>
            </a:extLst>
          </p:cNvPr>
          <p:cNvSpPr txBox="1"/>
          <p:nvPr/>
        </p:nvSpPr>
        <p:spPr>
          <a:xfrm>
            <a:off x="1084780" y="301461"/>
            <a:ext cx="7970319" cy="644400"/>
          </a:xfrm>
          <a:prstGeom prst="rect">
            <a:avLst/>
          </a:prstGeom>
          <a:noFill/>
        </p:spPr>
        <p:txBody>
          <a:bodyPr wrap="square" lIns="0" tIns="0" rIns="0" bIns="0" rtlCol="0">
            <a:spAutoFit/>
          </a:bodyPr>
          <a:lstStyle/>
          <a:p>
            <a:r>
              <a:rPr lang="zh-CN" altLang="en-US" sz="2800" b="1" spc="300" dirty="0">
                <a:solidFill>
                  <a:prstClr val="white"/>
                </a:solidFill>
                <a:latin typeface="+mj-ea"/>
                <a:ea typeface="+mj-ea"/>
                <a:cs typeface="+mn-ea"/>
                <a:sym typeface="+mn-lt"/>
              </a:rPr>
              <a:t>图片素材</a:t>
            </a:r>
          </a:p>
        </p:txBody>
      </p:sp>
      <p:sp>
        <p:nvSpPr>
          <p:cNvPr id="3" name="任意多边形: 形状 2">
            <a:extLst>
              <a:ext uri="{FF2B5EF4-FFF2-40B4-BE49-F238E27FC236}">
                <a16:creationId xmlns:a16="http://schemas.microsoft.com/office/drawing/2014/main" id="{8723AD06-9E8D-4E3B-AC13-E71DB6262993}"/>
              </a:ext>
            </a:extLst>
          </p:cNvPr>
          <p:cNvSpPr/>
          <p:nvPr/>
        </p:nvSpPr>
        <p:spPr>
          <a:xfrm>
            <a:off x="689061" y="2871093"/>
            <a:ext cx="1764830" cy="1768482"/>
          </a:xfrm>
          <a:custGeom>
            <a:avLst/>
            <a:gdLst>
              <a:gd name="connsiteX0" fmla="*/ 4897188 w 9391269"/>
              <a:gd name="connsiteY0" fmla="*/ 6793059 h 9410695"/>
              <a:gd name="connsiteX1" fmla="*/ 4917565 w 9391269"/>
              <a:gd name="connsiteY1" fmla="*/ 6934192 h 9410695"/>
              <a:gd name="connsiteX2" fmla="*/ 4866102 w 9391269"/>
              <a:gd name="connsiteY2" fmla="*/ 6934192 h 9410695"/>
              <a:gd name="connsiteX3" fmla="*/ 4814638 w 9391269"/>
              <a:gd name="connsiteY3" fmla="*/ 6927085 h 9410695"/>
              <a:gd name="connsiteX4" fmla="*/ 4855913 w 9391269"/>
              <a:gd name="connsiteY4" fmla="*/ 6856519 h 9410695"/>
              <a:gd name="connsiteX5" fmla="*/ 4446338 w 9391269"/>
              <a:gd name="connsiteY5" fmla="*/ 6743692 h 9410695"/>
              <a:gd name="connsiteX6" fmla="*/ 4488820 w 9391269"/>
              <a:gd name="connsiteY6" fmla="*/ 6860167 h 9410695"/>
              <a:gd name="connsiteX7" fmla="*/ 4406063 w 9391269"/>
              <a:gd name="connsiteY7" fmla="*/ 6862374 h 9410695"/>
              <a:gd name="connsiteX8" fmla="*/ 4402795 w 9391269"/>
              <a:gd name="connsiteY8" fmla="*/ 6763649 h 9410695"/>
              <a:gd name="connsiteX9" fmla="*/ 4446338 w 9391269"/>
              <a:gd name="connsiteY9" fmla="*/ 6743692 h 9410695"/>
              <a:gd name="connsiteX10" fmla="*/ 5348038 w 9391269"/>
              <a:gd name="connsiteY10" fmla="*/ 6705593 h 9410695"/>
              <a:gd name="connsiteX11" fmla="*/ 5208338 w 9391269"/>
              <a:gd name="connsiteY11" fmla="*/ 6730993 h 9410695"/>
              <a:gd name="connsiteX12" fmla="*/ 5303588 w 9391269"/>
              <a:gd name="connsiteY12" fmla="*/ 6756393 h 9410695"/>
              <a:gd name="connsiteX13" fmla="*/ 5398838 w 9391269"/>
              <a:gd name="connsiteY13" fmla="*/ 6768266 h 9410695"/>
              <a:gd name="connsiteX14" fmla="*/ 5330698 w 9391269"/>
              <a:gd name="connsiteY14" fmla="*/ 6920260 h 9410695"/>
              <a:gd name="connsiteX15" fmla="*/ 5269315 w 9391269"/>
              <a:gd name="connsiteY15" fmla="*/ 7067137 h 9410695"/>
              <a:gd name="connsiteX16" fmla="*/ 5312937 w 9391269"/>
              <a:gd name="connsiteY16" fmla="*/ 7073893 h 9410695"/>
              <a:gd name="connsiteX17" fmla="*/ 5418771 w 9391269"/>
              <a:gd name="connsiteY17" fmla="*/ 6928801 h 9410695"/>
              <a:gd name="connsiteX18" fmla="*/ 5487738 w 9391269"/>
              <a:gd name="connsiteY18" fmla="*/ 6744651 h 9410695"/>
              <a:gd name="connsiteX19" fmla="*/ 5487738 w 9391269"/>
              <a:gd name="connsiteY19" fmla="*/ 6705593 h 9410695"/>
              <a:gd name="connsiteX20" fmla="*/ 4965547 w 9391269"/>
              <a:gd name="connsiteY20" fmla="*/ 6705593 h 9410695"/>
              <a:gd name="connsiteX21" fmla="*/ 4828712 w 9391269"/>
              <a:gd name="connsiteY21" fmla="*/ 6811924 h 9410695"/>
              <a:gd name="connsiteX22" fmla="*/ 4738438 w 9391269"/>
              <a:gd name="connsiteY22" fmla="*/ 6951624 h 9410695"/>
              <a:gd name="connsiteX23" fmla="*/ 4826533 w 9391269"/>
              <a:gd name="connsiteY23" fmla="*/ 6984993 h 9410695"/>
              <a:gd name="connsiteX24" fmla="*/ 4912258 w 9391269"/>
              <a:gd name="connsiteY24" fmla="*/ 7019048 h 9410695"/>
              <a:gd name="connsiteX25" fmla="*/ 4954338 w 9391269"/>
              <a:gd name="connsiteY25" fmla="*/ 7053759 h 9410695"/>
              <a:gd name="connsiteX26" fmla="*/ 5001525 w 9391269"/>
              <a:gd name="connsiteY26" fmla="*/ 7043788 h 9410695"/>
              <a:gd name="connsiteX27" fmla="*/ 5043344 w 9391269"/>
              <a:gd name="connsiteY27" fmla="*/ 6984993 h 9410695"/>
              <a:gd name="connsiteX28" fmla="*/ 5073401 w 9391269"/>
              <a:gd name="connsiteY28" fmla="*/ 6974862 h 9410695"/>
              <a:gd name="connsiteX29" fmla="*/ 5024188 w 9391269"/>
              <a:gd name="connsiteY29" fmla="*/ 6919492 h 9410695"/>
              <a:gd name="connsiteX30" fmla="*/ 5005448 w 9391269"/>
              <a:gd name="connsiteY30" fmla="*/ 6810073 h 9410695"/>
              <a:gd name="connsiteX31" fmla="*/ 5012108 w 9391269"/>
              <a:gd name="connsiteY31" fmla="*/ 6705593 h 9410695"/>
              <a:gd name="connsiteX32" fmla="*/ 3995521 w 9391269"/>
              <a:gd name="connsiteY32" fmla="*/ 6698289 h 9410695"/>
              <a:gd name="connsiteX33" fmla="*/ 3928813 w 9391269"/>
              <a:gd name="connsiteY33" fmla="*/ 6725508 h 9410695"/>
              <a:gd name="connsiteX34" fmla="*/ 3887538 w 9391269"/>
              <a:gd name="connsiteY34" fmla="*/ 6788446 h 9410695"/>
              <a:gd name="connsiteX35" fmla="*/ 3939086 w 9391269"/>
              <a:gd name="connsiteY35" fmla="*/ 6794897 h 9410695"/>
              <a:gd name="connsiteX36" fmla="*/ 3989138 w 9391269"/>
              <a:gd name="connsiteY36" fmla="*/ 6926586 h 9410695"/>
              <a:gd name="connsiteX37" fmla="*/ 3989138 w 9391269"/>
              <a:gd name="connsiteY37" fmla="*/ 7071379 h 9410695"/>
              <a:gd name="connsiteX38" fmla="*/ 4078038 w 9391269"/>
              <a:gd name="connsiteY38" fmla="*/ 7068859 h 9410695"/>
              <a:gd name="connsiteX39" fmla="*/ 4078038 w 9391269"/>
              <a:gd name="connsiteY39" fmla="*/ 6705593 h 9410695"/>
              <a:gd name="connsiteX40" fmla="*/ 4024063 w 9391269"/>
              <a:gd name="connsiteY40" fmla="*/ 6699804 h 9410695"/>
              <a:gd name="connsiteX41" fmla="*/ 3995521 w 9391269"/>
              <a:gd name="connsiteY41" fmla="*/ 6698289 h 9410695"/>
              <a:gd name="connsiteX42" fmla="*/ 4433944 w 9391269"/>
              <a:gd name="connsiteY42" fmla="*/ 6683223 h 9410695"/>
              <a:gd name="connsiteX43" fmla="*/ 4382838 w 9391269"/>
              <a:gd name="connsiteY43" fmla="*/ 6688475 h 9410695"/>
              <a:gd name="connsiteX44" fmla="*/ 4292057 w 9391269"/>
              <a:gd name="connsiteY44" fmla="*/ 6771661 h 9410695"/>
              <a:gd name="connsiteX45" fmla="*/ 4440140 w 9391269"/>
              <a:gd name="connsiteY45" fmla="*/ 6918834 h 9410695"/>
              <a:gd name="connsiteX46" fmla="*/ 4509838 w 9391269"/>
              <a:gd name="connsiteY46" fmla="*/ 6948117 h 9410695"/>
              <a:gd name="connsiteX47" fmla="*/ 4489881 w 9391269"/>
              <a:gd name="connsiteY47" fmla="*/ 7003137 h 9410695"/>
              <a:gd name="connsiteX48" fmla="*/ 4400131 w 9391269"/>
              <a:gd name="connsiteY48" fmla="*/ 7004044 h 9410695"/>
              <a:gd name="connsiteX49" fmla="*/ 4293938 w 9391269"/>
              <a:gd name="connsiteY49" fmla="*/ 6997694 h 9410695"/>
              <a:gd name="connsiteX50" fmla="*/ 4389189 w 9391269"/>
              <a:gd name="connsiteY50" fmla="*/ 7068382 h 9410695"/>
              <a:gd name="connsiteX51" fmla="*/ 4544621 w 9391269"/>
              <a:gd name="connsiteY51" fmla="*/ 7033162 h 9410695"/>
              <a:gd name="connsiteX52" fmla="*/ 4582022 w 9391269"/>
              <a:gd name="connsiteY52" fmla="*/ 6978687 h 9410695"/>
              <a:gd name="connsiteX53" fmla="*/ 4578989 w 9391269"/>
              <a:gd name="connsiteY53" fmla="*/ 6750760 h 9410695"/>
              <a:gd name="connsiteX54" fmla="*/ 4433944 w 9391269"/>
              <a:gd name="connsiteY54" fmla="*/ 6683223 h 9410695"/>
              <a:gd name="connsiteX55" fmla="*/ 3350172 w 9391269"/>
              <a:gd name="connsiteY55" fmla="*/ 5942864 h 9410695"/>
              <a:gd name="connsiteX56" fmla="*/ 3354138 w 9391269"/>
              <a:gd name="connsiteY56" fmla="*/ 5954706 h 9410695"/>
              <a:gd name="connsiteX57" fmla="*/ 3362076 w 9391269"/>
              <a:gd name="connsiteY57" fmla="*/ 6005506 h 9410695"/>
              <a:gd name="connsiteX58" fmla="*/ 3336676 w 9391269"/>
              <a:gd name="connsiteY58" fmla="*/ 6045193 h 9410695"/>
              <a:gd name="connsiteX59" fmla="*/ 3317281 w 9391269"/>
              <a:gd name="connsiteY59" fmla="*/ 5983588 h 9410695"/>
              <a:gd name="connsiteX60" fmla="*/ 3350172 w 9391269"/>
              <a:gd name="connsiteY60" fmla="*/ 5942864 h 9410695"/>
              <a:gd name="connsiteX61" fmla="*/ 4770288 w 9391269"/>
              <a:gd name="connsiteY61" fmla="*/ 5883211 h 9410695"/>
              <a:gd name="connsiteX62" fmla="*/ 4731324 w 9391269"/>
              <a:gd name="connsiteY62" fmla="*/ 5884938 h 9410695"/>
              <a:gd name="connsiteX63" fmla="*/ 4683002 w 9391269"/>
              <a:gd name="connsiteY63" fmla="*/ 5906415 h 9410695"/>
              <a:gd name="connsiteX64" fmla="*/ 4665414 w 9391269"/>
              <a:gd name="connsiteY64" fmla="*/ 5990819 h 9410695"/>
              <a:gd name="connsiteX65" fmla="*/ 4735087 w 9391269"/>
              <a:gd name="connsiteY65" fmla="*/ 6025464 h 9410695"/>
              <a:gd name="connsiteX66" fmla="*/ 4788777 w 9391269"/>
              <a:gd name="connsiteY66" fmla="*/ 6090199 h 9410695"/>
              <a:gd name="connsiteX67" fmla="*/ 4700339 w 9391269"/>
              <a:gd name="connsiteY67" fmla="*/ 6083293 h 9410695"/>
              <a:gd name="connsiteX68" fmla="*/ 4649539 w 9391269"/>
              <a:gd name="connsiteY68" fmla="*/ 6081738 h 9410695"/>
              <a:gd name="connsiteX69" fmla="*/ 4703821 w 9391269"/>
              <a:gd name="connsiteY69" fmla="*/ 6131150 h 9410695"/>
              <a:gd name="connsiteX70" fmla="*/ 4841968 w 9391269"/>
              <a:gd name="connsiteY70" fmla="*/ 6090481 h 9410695"/>
              <a:gd name="connsiteX71" fmla="*/ 4786399 w 9391269"/>
              <a:gd name="connsiteY71" fmla="*/ 5994994 h 9410695"/>
              <a:gd name="connsiteX72" fmla="*/ 4708456 w 9391269"/>
              <a:gd name="connsiteY72" fmla="*/ 5937218 h 9410695"/>
              <a:gd name="connsiteX73" fmla="*/ 4793832 w 9391269"/>
              <a:gd name="connsiteY73" fmla="*/ 5937243 h 9410695"/>
              <a:gd name="connsiteX74" fmla="*/ 4840039 w 9391269"/>
              <a:gd name="connsiteY74" fmla="*/ 5939211 h 9410695"/>
              <a:gd name="connsiteX75" fmla="*/ 4770288 w 9391269"/>
              <a:gd name="connsiteY75" fmla="*/ 5883211 h 9410695"/>
              <a:gd name="connsiteX76" fmla="*/ 3671639 w 9391269"/>
              <a:gd name="connsiteY76" fmla="*/ 5880094 h 9410695"/>
              <a:gd name="connsiteX77" fmla="*/ 3671639 w 9391269"/>
              <a:gd name="connsiteY77" fmla="*/ 6007094 h 9410695"/>
              <a:gd name="connsiteX78" fmla="*/ 3698709 w 9391269"/>
              <a:gd name="connsiteY78" fmla="*/ 6134094 h 9410695"/>
              <a:gd name="connsiteX79" fmla="*/ 3719667 w 9391269"/>
              <a:gd name="connsiteY79" fmla="*/ 6038844 h 9410695"/>
              <a:gd name="connsiteX80" fmla="*/ 3724028 w 9391269"/>
              <a:gd name="connsiteY80" fmla="*/ 5943594 h 9410695"/>
              <a:gd name="connsiteX81" fmla="*/ 3762178 w 9391269"/>
              <a:gd name="connsiteY81" fmla="*/ 6038844 h 9410695"/>
              <a:gd name="connsiteX82" fmla="*/ 3812261 w 9391269"/>
              <a:gd name="connsiteY82" fmla="*/ 6134094 h 9410695"/>
              <a:gd name="connsiteX83" fmla="*/ 3856325 w 9391269"/>
              <a:gd name="connsiteY83" fmla="*/ 6042019 h 9410695"/>
              <a:gd name="connsiteX84" fmla="*/ 3912939 w 9391269"/>
              <a:gd name="connsiteY84" fmla="*/ 6036304 h 9410695"/>
              <a:gd name="connsiteX85" fmla="*/ 3938339 w 9391269"/>
              <a:gd name="connsiteY85" fmla="*/ 6134094 h 9410695"/>
              <a:gd name="connsiteX86" fmla="*/ 3963739 w 9391269"/>
              <a:gd name="connsiteY86" fmla="*/ 6007094 h 9410695"/>
              <a:gd name="connsiteX87" fmla="*/ 3963739 w 9391269"/>
              <a:gd name="connsiteY87" fmla="*/ 5880094 h 9410695"/>
              <a:gd name="connsiteX88" fmla="*/ 3927194 w 9391269"/>
              <a:gd name="connsiteY88" fmla="*/ 5880094 h 9410695"/>
              <a:gd name="connsiteX89" fmla="*/ 3837787 w 9391269"/>
              <a:gd name="connsiteY89" fmla="*/ 5978969 h 9410695"/>
              <a:gd name="connsiteX90" fmla="*/ 3812130 w 9391269"/>
              <a:gd name="connsiteY90" fmla="*/ 6052033 h 9410695"/>
              <a:gd name="connsiteX91" fmla="*/ 3779202 w 9391269"/>
              <a:gd name="connsiteY91" fmla="*/ 5972208 h 9410695"/>
              <a:gd name="connsiteX92" fmla="*/ 3708184 w 9391269"/>
              <a:gd name="connsiteY92" fmla="*/ 5880094 h 9410695"/>
              <a:gd name="connsiteX93" fmla="*/ 6300539 w 9391269"/>
              <a:gd name="connsiteY93" fmla="*/ 5880093 h 9410695"/>
              <a:gd name="connsiteX94" fmla="*/ 6275139 w 9391269"/>
              <a:gd name="connsiteY94" fmla="*/ 6007093 h 9410695"/>
              <a:gd name="connsiteX95" fmla="*/ 6300539 w 9391269"/>
              <a:gd name="connsiteY95" fmla="*/ 6134093 h 9410695"/>
              <a:gd name="connsiteX96" fmla="*/ 6325939 w 9391269"/>
              <a:gd name="connsiteY96" fmla="*/ 6007093 h 9410695"/>
              <a:gd name="connsiteX97" fmla="*/ 6300539 w 9391269"/>
              <a:gd name="connsiteY97" fmla="*/ 5880093 h 9410695"/>
              <a:gd name="connsiteX98" fmla="*/ 5102506 w 9391269"/>
              <a:gd name="connsiteY98" fmla="*/ 5880093 h 9410695"/>
              <a:gd name="connsiteX99" fmla="*/ 5077106 w 9391269"/>
              <a:gd name="connsiteY99" fmla="*/ 5888560 h 9410695"/>
              <a:gd name="connsiteX100" fmla="*/ 5068639 w 9391269"/>
              <a:gd name="connsiteY100" fmla="*/ 6015560 h 9410695"/>
              <a:gd name="connsiteX101" fmla="*/ 5094039 w 9391269"/>
              <a:gd name="connsiteY101" fmla="*/ 6134093 h 9410695"/>
              <a:gd name="connsiteX102" fmla="*/ 5119439 w 9391269"/>
              <a:gd name="connsiteY102" fmla="*/ 6007093 h 9410695"/>
              <a:gd name="connsiteX103" fmla="*/ 5102506 w 9391269"/>
              <a:gd name="connsiteY103" fmla="*/ 5880093 h 9410695"/>
              <a:gd name="connsiteX104" fmla="*/ 2981606 w 9391269"/>
              <a:gd name="connsiteY104" fmla="*/ 5880093 h 9410695"/>
              <a:gd name="connsiteX105" fmla="*/ 2956206 w 9391269"/>
              <a:gd name="connsiteY105" fmla="*/ 5888560 h 9410695"/>
              <a:gd name="connsiteX106" fmla="*/ 2947739 w 9391269"/>
              <a:gd name="connsiteY106" fmla="*/ 6015560 h 9410695"/>
              <a:gd name="connsiteX107" fmla="*/ 2973139 w 9391269"/>
              <a:gd name="connsiteY107" fmla="*/ 6134093 h 9410695"/>
              <a:gd name="connsiteX108" fmla="*/ 2998539 w 9391269"/>
              <a:gd name="connsiteY108" fmla="*/ 6007093 h 9410695"/>
              <a:gd name="connsiteX109" fmla="*/ 2981606 w 9391269"/>
              <a:gd name="connsiteY109" fmla="*/ 5880093 h 9410695"/>
              <a:gd name="connsiteX110" fmla="*/ 2694237 w 9391269"/>
              <a:gd name="connsiteY110" fmla="*/ 5880093 h 9410695"/>
              <a:gd name="connsiteX111" fmla="*/ 2659312 w 9391269"/>
              <a:gd name="connsiteY111" fmla="*/ 5984725 h 9410695"/>
              <a:gd name="connsiteX112" fmla="*/ 2608813 w 9391269"/>
              <a:gd name="connsiteY112" fmla="*/ 6084398 h 9410695"/>
              <a:gd name="connsiteX113" fmla="*/ 2554042 w 9391269"/>
              <a:gd name="connsiteY113" fmla="*/ 6069554 h 9410695"/>
              <a:gd name="connsiteX114" fmla="*/ 2664909 w 9391269"/>
              <a:gd name="connsiteY114" fmla="*/ 6132984 h 9410695"/>
              <a:gd name="connsiteX115" fmla="*/ 2712599 w 9391269"/>
              <a:gd name="connsiteY115" fmla="*/ 5978518 h 9410695"/>
              <a:gd name="connsiteX116" fmla="*/ 2694237 w 9391269"/>
              <a:gd name="connsiteY116" fmla="*/ 5880093 h 9410695"/>
              <a:gd name="connsiteX117" fmla="*/ 5548064 w 9391269"/>
              <a:gd name="connsiteY117" fmla="*/ 5876123 h 9410695"/>
              <a:gd name="connsiteX118" fmla="*/ 5522055 w 9391269"/>
              <a:gd name="connsiteY118" fmla="*/ 5974911 h 9410695"/>
              <a:gd name="connsiteX119" fmla="*/ 5469674 w 9391269"/>
              <a:gd name="connsiteY119" fmla="*/ 6108694 h 9410695"/>
              <a:gd name="connsiteX120" fmla="*/ 5411539 w 9391269"/>
              <a:gd name="connsiteY120" fmla="*/ 5979154 h 9410695"/>
              <a:gd name="connsiteX121" fmla="*/ 5386139 w 9391269"/>
              <a:gd name="connsiteY121" fmla="*/ 5880094 h 9410695"/>
              <a:gd name="connsiteX122" fmla="*/ 5360739 w 9391269"/>
              <a:gd name="connsiteY122" fmla="*/ 5976179 h 9410695"/>
              <a:gd name="connsiteX123" fmla="*/ 5373341 w 9391269"/>
              <a:gd name="connsiteY123" fmla="*/ 6095812 h 9410695"/>
              <a:gd name="connsiteX124" fmla="*/ 5564207 w 9391269"/>
              <a:gd name="connsiteY124" fmla="*/ 6095493 h 9410695"/>
              <a:gd name="connsiteX125" fmla="*/ 5576639 w 9391269"/>
              <a:gd name="connsiteY125" fmla="*/ 5975248 h 9410695"/>
              <a:gd name="connsiteX126" fmla="*/ 5548064 w 9391269"/>
              <a:gd name="connsiteY126" fmla="*/ 5876123 h 9410695"/>
              <a:gd name="connsiteX127" fmla="*/ 6017964 w 9391269"/>
              <a:gd name="connsiteY127" fmla="*/ 5876106 h 9410695"/>
              <a:gd name="connsiteX128" fmla="*/ 5983039 w 9391269"/>
              <a:gd name="connsiteY128" fmla="*/ 5969113 h 9410695"/>
              <a:gd name="connsiteX129" fmla="*/ 5976689 w 9391269"/>
              <a:gd name="connsiteY129" fmla="*/ 6064243 h 9410695"/>
              <a:gd name="connsiteX130" fmla="*/ 5936040 w 9391269"/>
              <a:gd name="connsiteY130" fmla="*/ 5972168 h 9410695"/>
              <a:gd name="connsiteX131" fmla="*/ 5856665 w 9391269"/>
              <a:gd name="connsiteY131" fmla="*/ 5880093 h 9410695"/>
              <a:gd name="connsiteX132" fmla="*/ 5817939 w 9391269"/>
              <a:gd name="connsiteY132" fmla="*/ 5880093 h 9410695"/>
              <a:gd name="connsiteX133" fmla="*/ 5817939 w 9391269"/>
              <a:gd name="connsiteY133" fmla="*/ 6007093 h 9410695"/>
              <a:gd name="connsiteX134" fmla="*/ 5833814 w 9391269"/>
              <a:gd name="connsiteY134" fmla="*/ 6127770 h 9410695"/>
              <a:gd name="connsiteX135" fmla="*/ 5851752 w 9391269"/>
              <a:gd name="connsiteY135" fmla="*/ 6044577 h 9410695"/>
              <a:gd name="connsiteX136" fmla="*/ 5913554 w 9391269"/>
              <a:gd name="connsiteY136" fmla="*/ 6022968 h 9410695"/>
              <a:gd name="connsiteX137" fmla="*/ 6007610 w 9391269"/>
              <a:gd name="connsiteY137" fmla="*/ 6134093 h 9410695"/>
              <a:gd name="connsiteX138" fmla="*/ 6046539 w 9391269"/>
              <a:gd name="connsiteY138" fmla="*/ 6134093 h 9410695"/>
              <a:gd name="connsiteX139" fmla="*/ 6046539 w 9391269"/>
              <a:gd name="connsiteY139" fmla="*/ 6006162 h 9410695"/>
              <a:gd name="connsiteX140" fmla="*/ 6017964 w 9391269"/>
              <a:gd name="connsiteY140" fmla="*/ 5876106 h 9410695"/>
              <a:gd name="connsiteX141" fmla="*/ 4210958 w 9391269"/>
              <a:gd name="connsiteY141" fmla="*/ 5876047 h 9410695"/>
              <a:gd name="connsiteX142" fmla="*/ 4197188 w 9391269"/>
              <a:gd name="connsiteY142" fmla="*/ 5898474 h 9410695"/>
              <a:gd name="connsiteX143" fmla="*/ 4222230 w 9391269"/>
              <a:gd name="connsiteY143" fmla="*/ 6106639 h 9410695"/>
              <a:gd name="connsiteX144" fmla="*/ 4406218 w 9391269"/>
              <a:gd name="connsiteY144" fmla="*/ 6089007 h 9410695"/>
              <a:gd name="connsiteX145" fmla="*/ 4420939 w 9391269"/>
              <a:gd name="connsiteY145" fmla="*/ 5968395 h 9410695"/>
              <a:gd name="connsiteX146" fmla="*/ 4395539 w 9391269"/>
              <a:gd name="connsiteY146" fmla="*/ 5880093 h 9410695"/>
              <a:gd name="connsiteX147" fmla="*/ 4370139 w 9391269"/>
              <a:gd name="connsiteY147" fmla="*/ 5974436 h 9410695"/>
              <a:gd name="connsiteX148" fmla="*/ 4262989 w 9391269"/>
              <a:gd name="connsiteY148" fmla="*/ 6090406 h 9410695"/>
              <a:gd name="connsiteX149" fmla="*/ 4241779 w 9391269"/>
              <a:gd name="connsiteY149" fmla="*/ 5979476 h 9410695"/>
              <a:gd name="connsiteX150" fmla="*/ 4210958 w 9391269"/>
              <a:gd name="connsiteY150" fmla="*/ 5876047 h 9410695"/>
              <a:gd name="connsiteX151" fmla="*/ 6563152 w 9391269"/>
              <a:gd name="connsiteY151" fmla="*/ 5876035 h 9410695"/>
              <a:gd name="connsiteX152" fmla="*/ 6541839 w 9391269"/>
              <a:gd name="connsiteY152" fmla="*/ 5884048 h 9410695"/>
              <a:gd name="connsiteX153" fmla="*/ 6613669 w 9391269"/>
              <a:gd name="connsiteY153" fmla="*/ 6092818 h 9410695"/>
              <a:gd name="connsiteX154" fmla="*/ 6662489 w 9391269"/>
              <a:gd name="connsiteY154" fmla="*/ 6134093 h 9410695"/>
              <a:gd name="connsiteX155" fmla="*/ 6698609 w 9391269"/>
              <a:gd name="connsiteY155" fmla="*/ 6092818 h 9410695"/>
              <a:gd name="connsiteX156" fmla="*/ 6744765 w 9391269"/>
              <a:gd name="connsiteY156" fmla="*/ 5970217 h 9410695"/>
              <a:gd name="connsiteX157" fmla="*/ 6753276 w 9391269"/>
              <a:gd name="connsiteY157" fmla="*/ 5883962 h 9410695"/>
              <a:gd name="connsiteX158" fmla="*/ 6661802 w 9391269"/>
              <a:gd name="connsiteY158" fmla="*/ 6069073 h 9410695"/>
              <a:gd name="connsiteX159" fmla="*/ 6621187 w 9391269"/>
              <a:gd name="connsiteY159" fmla="*/ 5980173 h 9410695"/>
              <a:gd name="connsiteX160" fmla="*/ 6563152 w 9391269"/>
              <a:gd name="connsiteY160" fmla="*/ 5876035 h 9410695"/>
              <a:gd name="connsiteX161" fmla="*/ 3333402 w 9391269"/>
              <a:gd name="connsiteY161" fmla="*/ 5874199 h 9410695"/>
              <a:gd name="connsiteX162" fmla="*/ 3263400 w 9391269"/>
              <a:gd name="connsiteY162" fmla="*/ 6006514 h 9410695"/>
              <a:gd name="connsiteX163" fmla="*/ 3242799 w 9391269"/>
              <a:gd name="connsiteY163" fmla="*/ 6134093 h 9410695"/>
              <a:gd name="connsiteX164" fmla="*/ 3274259 w 9391269"/>
              <a:gd name="connsiteY164" fmla="*/ 6108693 h 9410695"/>
              <a:gd name="connsiteX165" fmla="*/ 3335715 w 9391269"/>
              <a:gd name="connsiteY165" fmla="*/ 6083293 h 9410695"/>
              <a:gd name="connsiteX166" fmla="*/ 3398589 w 9391269"/>
              <a:gd name="connsiteY166" fmla="*/ 6108693 h 9410695"/>
              <a:gd name="connsiteX167" fmla="*/ 3431195 w 9391269"/>
              <a:gd name="connsiteY167" fmla="*/ 6134093 h 9410695"/>
              <a:gd name="connsiteX168" fmla="*/ 3449231 w 9391269"/>
              <a:gd name="connsiteY168" fmla="*/ 6124568 h 9410695"/>
              <a:gd name="connsiteX169" fmla="*/ 3400172 w 9391269"/>
              <a:gd name="connsiteY169" fmla="*/ 5994393 h 9410695"/>
              <a:gd name="connsiteX170" fmla="*/ 3333402 w 9391269"/>
              <a:gd name="connsiteY170" fmla="*/ 5874199 h 9410695"/>
              <a:gd name="connsiteX171" fmla="*/ 4674329 w 9391269"/>
              <a:gd name="connsiteY171" fmla="*/ 5499630 h 9410695"/>
              <a:gd name="connsiteX172" fmla="*/ 4629298 w 9391269"/>
              <a:gd name="connsiteY172" fmla="*/ 5513721 h 9410695"/>
              <a:gd name="connsiteX173" fmla="*/ 4702017 w 9391269"/>
              <a:gd name="connsiteY173" fmla="*/ 5562594 h 9410695"/>
              <a:gd name="connsiteX174" fmla="*/ 4731602 w 9391269"/>
              <a:gd name="connsiteY174" fmla="*/ 5516217 h 9410695"/>
              <a:gd name="connsiteX175" fmla="*/ 4674329 w 9391269"/>
              <a:gd name="connsiteY175" fmla="*/ 5499630 h 9410695"/>
              <a:gd name="connsiteX176" fmla="*/ 5991656 w 9391269"/>
              <a:gd name="connsiteY176" fmla="*/ 5422363 h 9410695"/>
              <a:gd name="connsiteX177" fmla="*/ 5983039 w 9391269"/>
              <a:gd name="connsiteY177" fmla="*/ 5429875 h 9410695"/>
              <a:gd name="connsiteX178" fmla="*/ 6150299 w 9391269"/>
              <a:gd name="connsiteY178" fmla="*/ 5594060 h 9410695"/>
              <a:gd name="connsiteX179" fmla="*/ 6420072 w 9391269"/>
              <a:gd name="connsiteY179" fmla="*/ 5633825 h 9410695"/>
              <a:gd name="connsiteX180" fmla="*/ 6480258 w 9391269"/>
              <a:gd name="connsiteY180" fmla="*/ 5606658 h 9410695"/>
              <a:gd name="connsiteX181" fmla="*/ 6339325 w 9391269"/>
              <a:gd name="connsiteY181" fmla="*/ 5549001 h 9410695"/>
              <a:gd name="connsiteX182" fmla="*/ 6057781 w 9391269"/>
              <a:gd name="connsiteY182" fmla="*/ 5446836 h 9410695"/>
              <a:gd name="connsiteX183" fmla="*/ 5991656 w 9391269"/>
              <a:gd name="connsiteY183" fmla="*/ 5422363 h 9410695"/>
              <a:gd name="connsiteX184" fmla="*/ 7361893 w 9391269"/>
              <a:gd name="connsiteY184" fmla="*/ 5138234 h 9410695"/>
              <a:gd name="connsiteX185" fmla="*/ 7293714 w 9391269"/>
              <a:gd name="connsiteY185" fmla="*/ 5149895 h 9410695"/>
              <a:gd name="connsiteX186" fmla="*/ 7147664 w 9391269"/>
              <a:gd name="connsiteY186" fmla="*/ 5197152 h 9410695"/>
              <a:gd name="connsiteX187" fmla="*/ 7071146 w 9391269"/>
              <a:gd name="connsiteY187" fmla="*/ 5269384 h 9410695"/>
              <a:gd name="connsiteX188" fmla="*/ 7146693 w 9391269"/>
              <a:gd name="connsiteY188" fmla="*/ 5310102 h 9410695"/>
              <a:gd name="connsiteX189" fmla="*/ 7225750 w 9391269"/>
              <a:gd name="connsiteY189" fmla="*/ 5247069 h 9410695"/>
              <a:gd name="connsiteX190" fmla="*/ 7316539 w 9391269"/>
              <a:gd name="connsiteY190" fmla="*/ 5300698 h 9410695"/>
              <a:gd name="connsiteX191" fmla="*/ 7265739 w 9391269"/>
              <a:gd name="connsiteY191" fmla="*/ 5372264 h 9410695"/>
              <a:gd name="connsiteX192" fmla="*/ 7192995 w 9391269"/>
              <a:gd name="connsiteY192" fmla="*/ 5416839 h 9410695"/>
              <a:gd name="connsiteX193" fmla="*/ 7049839 w 9391269"/>
              <a:gd name="connsiteY193" fmla="*/ 5497949 h 9410695"/>
              <a:gd name="connsiteX194" fmla="*/ 7328371 w 9391269"/>
              <a:gd name="connsiteY194" fmla="*/ 5518420 h 9410695"/>
              <a:gd name="connsiteX195" fmla="*/ 7304323 w 9391269"/>
              <a:gd name="connsiteY195" fmla="*/ 5615898 h 9410695"/>
              <a:gd name="connsiteX196" fmla="*/ 7227207 w 9391269"/>
              <a:gd name="connsiteY196" fmla="*/ 5657707 h 9410695"/>
              <a:gd name="connsiteX197" fmla="*/ 7149786 w 9391269"/>
              <a:gd name="connsiteY197" fmla="*/ 5681253 h 9410695"/>
              <a:gd name="connsiteX198" fmla="*/ 7155398 w 9391269"/>
              <a:gd name="connsiteY198" fmla="*/ 5726626 h 9410695"/>
              <a:gd name="connsiteX199" fmla="*/ 7171804 w 9391269"/>
              <a:gd name="connsiteY199" fmla="*/ 5740392 h 9410695"/>
              <a:gd name="connsiteX200" fmla="*/ 7241974 w 9391269"/>
              <a:gd name="connsiteY200" fmla="*/ 5707112 h 9410695"/>
              <a:gd name="connsiteX201" fmla="*/ 7411320 w 9391269"/>
              <a:gd name="connsiteY201" fmla="*/ 5538101 h 9410695"/>
              <a:gd name="connsiteX202" fmla="*/ 7463353 w 9391269"/>
              <a:gd name="connsiteY202" fmla="*/ 5486103 h 9410695"/>
              <a:gd name="connsiteX203" fmla="*/ 7515457 w 9391269"/>
              <a:gd name="connsiteY203" fmla="*/ 5391954 h 9410695"/>
              <a:gd name="connsiteX204" fmla="*/ 7443937 w 9391269"/>
              <a:gd name="connsiteY204" fmla="*/ 5372094 h 9410695"/>
              <a:gd name="connsiteX205" fmla="*/ 7418139 w 9391269"/>
              <a:gd name="connsiteY205" fmla="*/ 5285209 h 9410695"/>
              <a:gd name="connsiteX206" fmla="*/ 7371145 w 9391269"/>
              <a:gd name="connsiteY206" fmla="*/ 5138809 h 9410695"/>
              <a:gd name="connsiteX207" fmla="*/ 7361893 w 9391269"/>
              <a:gd name="connsiteY207" fmla="*/ 5138234 h 9410695"/>
              <a:gd name="connsiteX208" fmla="*/ 4661186 w 9391269"/>
              <a:gd name="connsiteY208" fmla="*/ 5092513 h 9410695"/>
              <a:gd name="connsiteX209" fmla="*/ 4677229 w 9391269"/>
              <a:gd name="connsiteY209" fmla="*/ 5199293 h 9410695"/>
              <a:gd name="connsiteX210" fmla="*/ 4613454 w 9391269"/>
              <a:gd name="connsiteY210" fmla="*/ 5376196 h 9410695"/>
              <a:gd name="connsiteX211" fmla="*/ 4538513 w 9391269"/>
              <a:gd name="connsiteY211" fmla="*/ 5388083 h 9410695"/>
              <a:gd name="connsiteX212" fmla="*/ 4469891 w 9391269"/>
              <a:gd name="connsiteY212" fmla="*/ 5316065 h 9410695"/>
              <a:gd name="connsiteX213" fmla="*/ 4484503 w 9391269"/>
              <a:gd name="connsiteY213" fmla="*/ 5255718 h 9410695"/>
              <a:gd name="connsiteX214" fmla="*/ 4521107 w 9391269"/>
              <a:gd name="connsiteY214" fmla="*/ 5297258 h 9410695"/>
              <a:gd name="connsiteX215" fmla="*/ 4521410 w 9391269"/>
              <a:gd name="connsiteY215" fmla="*/ 5347389 h 9410695"/>
              <a:gd name="connsiteX216" fmla="*/ 4565416 w 9391269"/>
              <a:gd name="connsiteY216" fmla="*/ 5351234 h 9410695"/>
              <a:gd name="connsiteX217" fmla="*/ 4597361 w 9391269"/>
              <a:gd name="connsiteY217" fmla="*/ 5283192 h 9410695"/>
              <a:gd name="connsiteX218" fmla="*/ 4591126 w 9391269"/>
              <a:gd name="connsiteY218" fmla="*/ 5251950 h 9410695"/>
              <a:gd name="connsiteX219" fmla="*/ 4521252 w 9391269"/>
              <a:gd name="connsiteY219" fmla="*/ 5198308 h 9410695"/>
              <a:gd name="connsiteX220" fmla="*/ 4491639 w 9391269"/>
              <a:gd name="connsiteY220" fmla="*/ 5195668 h 9410695"/>
              <a:gd name="connsiteX221" fmla="*/ 4580054 w 9391269"/>
              <a:gd name="connsiteY221" fmla="*/ 5120952 h 9410695"/>
              <a:gd name="connsiteX222" fmla="*/ 4661186 w 9391269"/>
              <a:gd name="connsiteY222" fmla="*/ 5092513 h 9410695"/>
              <a:gd name="connsiteX223" fmla="*/ 7520192 w 9391269"/>
              <a:gd name="connsiteY223" fmla="*/ 4978265 h 9410695"/>
              <a:gd name="connsiteX224" fmla="*/ 7465815 w 9391269"/>
              <a:gd name="connsiteY224" fmla="*/ 4985753 h 9410695"/>
              <a:gd name="connsiteX225" fmla="*/ 7341307 w 9391269"/>
              <a:gd name="connsiteY225" fmla="*/ 4996749 h 9410695"/>
              <a:gd name="connsiteX226" fmla="*/ 7133339 w 9391269"/>
              <a:gd name="connsiteY226" fmla="*/ 5031771 h 9410695"/>
              <a:gd name="connsiteX227" fmla="*/ 7040206 w 9391269"/>
              <a:gd name="connsiteY227" fmla="*/ 5044742 h 9410695"/>
              <a:gd name="connsiteX228" fmla="*/ 6958237 w 9391269"/>
              <a:gd name="connsiteY228" fmla="*/ 5051420 h 9410695"/>
              <a:gd name="connsiteX229" fmla="*/ 6906854 w 9391269"/>
              <a:gd name="connsiteY229" fmla="*/ 5276263 h 9410695"/>
              <a:gd name="connsiteX230" fmla="*/ 6973640 w 9391269"/>
              <a:gd name="connsiteY230" fmla="*/ 5207556 h 9410695"/>
              <a:gd name="connsiteX231" fmla="*/ 7195890 w 9391269"/>
              <a:gd name="connsiteY231" fmla="*/ 5099159 h 9410695"/>
              <a:gd name="connsiteX232" fmla="*/ 7384541 w 9391269"/>
              <a:gd name="connsiteY232" fmla="*/ 5071699 h 9410695"/>
              <a:gd name="connsiteX233" fmla="*/ 7504710 w 9391269"/>
              <a:gd name="connsiteY233" fmla="*/ 5060731 h 9410695"/>
              <a:gd name="connsiteX234" fmla="*/ 7496604 w 9391269"/>
              <a:gd name="connsiteY234" fmla="*/ 5093789 h 9410695"/>
              <a:gd name="connsiteX235" fmla="*/ 7569618 w 9391269"/>
              <a:gd name="connsiteY235" fmla="*/ 5110032 h 9410695"/>
              <a:gd name="connsiteX236" fmla="*/ 7580065 w 9391269"/>
              <a:gd name="connsiteY236" fmla="*/ 4983126 h 9410695"/>
              <a:gd name="connsiteX237" fmla="*/ 7520192 w 9391269"/>
              <a:gd name="connsiteY237" fmla="*/ 4978265 h 9410695"/>
              <a:gd name="connsiteX238" fmla="*/ 5080476 w 9391269"/>
              <a:gd name="connsiteY238" fmla="*/ 4920548 h 9410695"/>
              <a:gd name="connsiteX239" fmla="*/ 4961932 w 9391269"/>
              <a:gd name="connsiteY239" fmla="*/ 4959689 h 9410695"/>
              <a:gd name="connsiteX240" fmla="*/ 4814640 w 9391269"/>
              <a:gd name="connsiteY240" fmla="*/ 5088558 h 9410695"/>
              <a:gd name="connsiteX241" fmla="*/ 4903540 w 9391269"/>
              <a:gd name="connsiteY241" fmla="*/ 5073644 h 9410695"/>
              <a:gd name="connsiteX242" fmla="*/ 4981016 w 9391269"/>
              <a:gd name="connsiteY242" fmla="*/ 5029194 h 9410695"/>
              <a:gd name="connsiteX243" fmla="*/ 4986060 w 9391269"/>
              <a:gd name="connsiteY243" fmla="*/ 5032369 h 9410695"/>
              <a:gd name="connsiteX244" fmla="*/ 4865880 w 9391269"/>
              <a:gd name="connsiteY244" fmla="*/ 5281824 h 9410695"/>
              <a:gd name="connsiteX245" fmla="*/ 4842467 w 9391269"/>
              <a:gd name="connsiteY245" fmla="*/ 5447859 h 9410695"/>
              <a:gd name="connsiteX246" fmla="*/ 4884842 w 9391269"/>
              <a:gd name="connsiteY246" fmla="*/ 5519607 h 9410695"/>
              <a:gd name="connsiteX247" fmla="*/ 4901931 w 9391269"/>
              <a:gd name="connsiteY247" fmla="*/ 5441738 h 9410695"/>
              <a:gd name="connsiteX248" fmla="*/ 4994288 w 9391269"/>
              <a:gd name="connsiteY248" fmla="*/ 5316494 h 9410695"/>
              <a:gd name="connsiteX249" fmla="*/ 5113910 w 9391269"/>
              <a:gd name="connsiteY249" fmla="*/ 5395377 h 9410695"/>
              <a:gd name="connsiteX250" fmla="*/ 5121526 w 9391269"/>
              <a:gd name="connsiteY250" fmla="*/ 5547777 h 9410695"/>
              <a:gd name="connsiteX251" fmla="*/ 5100233 w 9391269"/>
              <a:gd name="connsiteY251" fmla="*/ 5695944 h 9410695"/>
              <a:gd name="connsiteX252" fmla="*/ 5093102 w 9391269"/>
              <a:gd name="connsiteY252" fmla="*/ 5759444 h 9410695"/>
              <a:gd name="connsiteX253" fmla="*/ 5128092 w 9391269"/>
              <a:gd name="connsiteY253" fmla="*/ 5676894 h 9410695"/>
              <a:gd name="connsiteX254" fmla="*/ 5171550 w 9391269"/>
              <a:gd name="connsiteY254" fmla="*/ 5442355 h 9410695"/>
              <a:gd name="connsiteX255" fmla="*/ 5206879 w 9391269"/>
              <a:gd name="connsiteY255" fmla="*/ 5272531 h 9410695"/>
              <a:gd name="connsiteX256" fmla="*/ 5213661 w 9391269"/>
              <a:gd name="connsiteY256" fmla="*/ 5193440 h 9410695"/>
              <a:gd name="connsiteX257" fmla="*/ 4982915 w 9391269"/>
              <a:gd name="connsiteY257" fmla="*/ 5208756 h 9410695"/>
              <a:gd name="connsiteX258" fmla="*/ 5006696 w 9391269"/>
              <a:gd name="connsiteY258" fmla="*/ 5123685 h 9410695"/>
              <a:gd name="connsiteX259" fmla="*/ 5120345 w 9391269"/>
              <a:gd name="connsiteY259" fmla="*/ 5020051 h 9410695"/>
              <a:gd name="connsiteX260" fmla="*/ 5199427 w 9391269"/>
              <a:gd name="connsiteY260" fmla="*/ 4935614 h 9410695"/>
              <a:gd name="connsiteX261" fmla="*/ 5120498 w 9391269"/>
              <a:gd name="connsiteY261" fmla="*/ 4921987 h 9410695"/>
              <a:gd name="connsiteX262" fmla="*/ 5080476 w 9391269"/>
              <a:gd name="connsiteY262" fmla="*/ 4920548 h 9410695"/>
              <a:gd name="connsiteX263" fmla="*/ 2198445 w 9391269"/>
              <a:gd name="connsiteY263" fmla="*/ 4880516 h 9410695"/>
              <a:gd name="connsiteX264" fmla="*/ 2132393 w 9391269"/>
              <a:gd name="connsiteY264" fmla="*/ 4898054 h 9410695"/>
              <a:gd name="connsiteX265" fmla="*/ 1909522 w 9391269"/>
              <a:gd name="connsiteY265" fmla="*/ 5190559 h 9410695"/>
              <a:gd name="connsiteX266" fmla="*/ 1928120 w 9391269"/>
              <a:gd name="connsiteY266" fmla="*/ 5319507 h 9410695"/>
              <a:gd name="connsiteX267" fmla="*/ 1960525 w 9391269"/>
              <a:gd name="connsiteY267" fmla="*/ 5276844 h 9410695"/>
              <a:gd name="connsiteX268" fmla="*/ 1959770 w 9391269"/>
              <a:gd name="connsiteY268" fmla="*/ 5356055 h 9410695"/>
              <a:gd name="connsiteX269" fmla="*/ 2009222 w 9391269"/>
              <a:gd name="connsiteY269" fmla="*/ 5647210 h 9410695"/>
              <a:gd name="connsiteX270" fmla="*/ 2046843 w 9391269"/>
              <a:gd name="connsiteY270" fmla="*/ 5593213 h 9410695"/>
              <a:gd name="connsiteX271" fmla="*/ 2046371 w 9391269"/>
              <a:gd name="connsiteY271" fmla="*/ 5317014 h 9410695"/>
              <a:gd name="connsiteX272" fmla="*/ 2014164 w 9391269"/>
              <a:gd name="connsiteY272" fmla="*/ 5225231 h 9410695"/>
              <a:gd name="connsiteX273" fmla="*/ 1969846 w 9391269"/>
              <a:gd name="connsiteY273" fmla="*/ 5218718 h 9410695"/>
              <a:gd name="connsiteX274" fmla="*/ 2205495 w 9391269"/>
              <a:gd name="connsiteY274" fmla="*/ 4991094 h 9410695"/>
              <a:gd name="connsiteX275" fmla="*/ 2253395 w 9391269"/>
              <a:gd name="connsiteY275" fmla="*/ 4918768 h 9410695"/>
              <a:gd name="connsiteX276" fmla="*/ 2198445 w 9391269"/>
              <a:gd name="connsiteY276" fmla="*/ 4880516 h 9410695"/>
              <a:gd name="connsiteX277" fmla="*/ 4584348 w 9391269"/>
              <a:gd name="connsiteY277" fmla="*/ 4852561 h 9410695"/>
              <a:gd name="connsiteX278" fmla="*/ 4535394 w 9391269"/>
              <a:gd name="connsiteY278" fmla="*/ 4885834 h 9410695"/>
              <a:gd name="connsiteX279" fmla="*/ 4493271 w 9391269"/>
              <a:gd name="connsiteY279" fmla="*/ 4976480 h 9410695"/>
              <a:gd name="connsiteX280" fmla="*/ 4442643 w 9391269"/>
              <a:gd name="connsiteY280" fmla="*/ 5046816 h 9410695"/>
              <a:gd name="connsiteX281" fmla="*/ 4379070 w 9391269"/>
              <a:gd name="connsiteY281" fmla="*/ 5082996 h 9410695"/>
              <a:gd name="connsiteX282" fmla="*/ 4351090 w 9391269"/>
              <a:gd name="connsiteY282" fmla="*/ 5105048 h 9410695"/>
              <a:gd name="connsiteX283" fmla="*/ 4378288 w 9391269"/>
              <a:gd name="connsiteY283" fmla="*/ 5127446 h 9410695"/>
              <a:gd name="connsiteX284" fmla="*/ 4417584 w 9391269"/>
              <a:gd name="connsiteY284" fmla="*/ 5285406 h 9410695"/>
              <a:gd name="connsiteX285" fmla="*/ 4429682 w 9391269"/>
              <a:gd name="connsiteY285" fmla="*/ 5420968 h 9410695"/>
              <a:gd name="connsiteX286" fmla="*/ 4396736 w 9391269"/>
              <a:gd name="connsiteY286" fmla="*/ 5421758 h 9410695"/>
              <a:gd name="connsiteX287" fmla="*/ 4281652 w 9391269"/>
              <a:gd name="connsiteY287" fmla="*/ 5460224 h 9410695"/>
              <a:gd name="connsiteX288" fmla="*/ 4384122 w 9391269"/>
              <a:gd name="connsiteY288" fmla="*/ 5493491 h 9410695"/>
              <a:gd name="connsiteX289" fmla="*/ 4500353 w 9391269"/>
              <a:gd name="connsiteY289" fmla="*/ 5460380 h 9410695"/>
              <a:gd name="connsiteX290" fmla="*/ 4539225 w 9391269"/>
              <a:gd name="connsiteY290" fmla="*/ 5454057 h 9410695"/>
              <a:gd name="connsiteX291" fmla="*/ 4449184 w 9391269"/>
              <a:gd name="connsiteY291" fmla="*/ 5511795 h 9410695"/>
              <a:gd name="connsiteX292" fmla="*/ 4370140 w 9391269"/>
              <a:gd name="connsiteY292" fmla="*/ 5591542 h 9410695"/>
              <a:gd name="connsiteX293" fmla="*/ 4396723 w 9391269"/>
              <a:gd name="connsiteY293" fmla="*/ 5626728 h 9410695"/>
              <a:gd name="connsiteX294" fmla="*/ 4484440 w 9391269"/>
              <a:gd name="connsiteY294" fmla="*/ 5601203 h 9410695"/>
              <a:gd name="connsiteX295" fmla="*/ 4497900 w 9391269"/>
              <a:gd name="connsiteY295" fmla="*/ 5568475 h 9410695"/>
              <a:gd name="connsiteX296" fmla="*/ 4489063 w 9391269"/>
              <a:gd name="connsiteY296" fmla="*/ 5543853 h 9410695"/>
              <a:gd name="connsiteX297" fmla="*/ 4510528 w 9391269"/>
              <a:gd name="connsiteY297" fmla="*/ 5496533 h 9410695"/>
              <a:gd name="connsiteX298" fmla="*/ 4583489 w 9391269"/>
              <a:gd name="connsiteY298" fmla="*/ 5477008 h 9410695"/>
              <a:gd name="connsiteX299" fmla="*/ 4640639 w 9391269"/>
              <a:gd name="connsiteY299" fmla="*/ 5458965 h 9410695"/>
              <a:gd name="connsiteX300" fmla="*/ 4719390 w 9391269"/>
              <a:gd name="connsiteY300" fmla="*/ 5416638 h 9410695"/>
              <a:gd name="connsiteX301" fmla="*/ 4734244 w 9391269"/>
              <a:gd name="connsiteY301" fmla="*/ 5368039 h 9410695"/>
              <a:gd name="connsiteX302" fmla="*/ 4702046 w 9391269"/>
              <a:gd name="connsiteY302" fmla="*/ 5342639 h 9410695"/>
              <a:gd name="connsiteX303" fmla="*/ 4716733 w 9391269"/>
              <a:gd name="connsiteY303" fmla="*/ 5207681 h 9410695"/>
              <a:gd name="connsiteX304" fmla="*/ 4759850 w 9391269"/>
              <a:gd name="connsiteY304" fmla="*/ 5062175 h 9410695"/>
              <a:gd name="connsiteX305" fmla="*/ 4792029 w 9391269"/>
              <a:gd name="connsiteY305" fmla="*/ 5023932 h 9410695"/>
              <a:gd name="connsiteX306" fmla="*/ 4758884 w 9391269"/>
              <a:gd name="connsiteY306" fmla="*/ 4995423 h 9410695"/>
              <a:gd name="connsiteX307" fmla="*/ 4725740 w 9391269"/>
              <a:gd name="connsiteY307" fmla="*/ 4915504 h 9410695"/>
              <a:gd name="connsiteX308" fmla="*/ 4696530 w 9391269"/>
              <a:gd name="connsiteY308" fmla="*/ 4864095 h 9410695"/>
              <a:gd name="connsiteX309" fmla="*/ 4636840 w 9391269"/>
              <a:gd name="connsiteY309" fmla="*/ 4931690 h 9410695"/>
              <a:gd name="connsiteX310" fmla="*/ 4655890 w 9391269"/>
              <a:gd name="connsiteY310" fmla="*/ 4952995 h 9410695"/>
              <a:gd name="connsiteX311" fmla="*/ 4674940 w 9391269"/>
              <a:gd name="connsiteY311" fmla="*/ 4956934 h 9410695"/>
              <a:gd name="connsiteX312" fmla="*/ 4646365 w 9391269"/>
              <a:gd name="connsiteY312" fmla="*/ 4976862 h 9410695"/>
              <a:gd name="connsiteX313" fmla="*/ 4576515 w 9391269"/>
              <a:gd name="connsiteY313" fmla="*/ 4991831 h 9410695"/>
              <a:gd name="connsiteX314" fmla="*/ 4528937 w 9391269"/>
              <a:gd name="connsiteY314" fmla="*/ 4982983 h 9410695"/>
              <a:gd name="connsiteX315" fmla="*/ 4598553 w 9391269"/>
              <a:gd name="connsiteY315" fmla="*/ 4889495 h 9410695"/>
              <a:gd name="connsiteX316" fmla="*/ 4611440 w 9391269"/>
              <a:gd name="connsiteY316" fmla="*/ 4870445 h 9410695"/>
              <a:gd name="connsiteX317" fmla="*/ 4584348 w 9391269"/>
              <a:gd name="connsiteY317" fmla="*/ 4852561 h 9410695"/>
              <a:gd name="connsiteX318" fmla="*/ 2542241 w 9391269"/>
              <a:gd name="connsiteY318" fmla="*/ 4827894 h 9410695"/>
              <a:gd name="connsiteX319" fmla="*/ 2515633 w 9391269"/>
              <a:gd name="connsiteY319" fmla="*/ 4858572 h 9410695"/>
              <a:gd name="connsiteX320" fmla="*/ 2503246 w 9391269"/>
              <a:gd name="connsiteY320" fmla="*/ 4944932 h 9410695"/>
              <a:gd name="connsiteX321" fmla="*/ 2429878 w 9391269"/>
              <a:gd name="connsiteY321" fmla="*/ 5029195 h 9410695"/>
              <a:gd name="connsiteX322" fmla="*/ 2348830 w 9391269"/>
              <a:gd name="connsiteY322" fmla="*/ 5067356 h 9410695"/>
              <a:gd name="connsiteX323" fmla="*/ 2309768 w 9391269"/>
              <a:gd name="connsiteY323" fmla="*/ 5114981 h 9410695"/>
              <a:gd name="connsiteX324" fmla="*/ 2387094 w 9391269"/>
              <a:gd name="connsiteY324" fmla="*/ 5124445 h 9410695"/>
              <a:gd name="connsiteX325" fmla="*/ 2465327 w 9391269"/>
              <a:gd name="connsiteY325" fmla="*/ 5124445 h 9410695"/>
              <a:gd name="connsiteX326" fmla="*/ 2452367 w 9391269"/>
              <a:gd name="connsiteY326" fmla="*/ 5158585 h 9410695"/>
              <a:gd name="connsiteX327" fmla="*/ 2265319 w 9391269"/>
              <a:gd name="connsiteY327" fmla="*/ 5276122 h 9410695"/>
              <a:gd name="connsiteX328" fmla="*/ 2130839 w 9391269"/>
              <a:gd name="connsiteY328" fmla="*/ 5344866 h 9410695"/>
              <a:gd name="connsiteX329" fmla="*/ 2168939 w 9391269"/>
              <a:gd name="connsiteY329" fmla="*/ 5365729 h 9410695"/>
              <a:gd name="connsiteX330" fmla="*/ 2343182 w 9391269"/>
              <a:gd name="connsiteY330" fmla="*/ 5333724 h 9410695"/>
              <a:gd name="connsiteX331" fmla="*/ 2464220 w 9391269"/>
              <a:gd name="connsiteY331" fmla="*/ 5334231 h 9410695"/>
              <a:gd name="connsiteX332" fmla="*/ 2319592 w 9391269"/>
              <a:gd name="connsiteY332" fmla="*/ 5457930 h 9410695"/>
              <a:gd name="connsiteX333" fmla="*/ 2411567 w 9391269"/>
              <a:gd name="connsiteY333" fmla="*/ 5507771 h 9410695"/>
              <a:gd name="connsiteX334" fmla="*/ 2378781 w 9391269"/>
              <a:gd name="connsiteY334" fmla="*/ 5574569 h 9410695"/>
              <a:gd name="connsiteX335" fmla="*/ 2283740 w 9391269"/>
              <a:gd name="connsiteY335" fmla="*/ 5660567 h 9410695"/>
              <a:gd name="connsiteX336" fmla="*/ 2655511 w 9391269"/>
              <a:gd name="connsiteY336" fmla="*/ 5615704 h 9410695"/>
              <a:gd name="connsiteX337" fmla="*/ 2680292 w 9391269"/>
              <a:gd name="connsiteY337" fmla="*/ 5555855 h 9410695"/>
              <a:gd name="connsiteX338" fmla="*/ 2596954 w 9391269"/>
              <a:gd name="connsiteY338" fmla="*/ 5542997 h 9410695"/>
              <a:gd name="connsiteX339" fmla="*/ 2566422 w 9391269"/>
              <a:gd name="connsiteY339" fmla="*/ 5493599 h 9410695"/>
              <a:gd name="connsiteX340" fmla="*/ 2629921 w 9391269"/>
              <a:gd name="connsiteY340" fmla="*/ 5440593 h 9410695"/>
              <a:gd name="connsiteX341" fmla="*/ 2681046 w 9391269"/>
              <a:gd name="connsiteY341" fmla="*/ 5404021 h 9410695"/>
              <a:gd name="connsiteX342" fmla="*/ 2604023 w 9391269"/>
              <a:gd name="connsiteY342" fmla="*/ 5364005 h 9410695"/>
              <a:gd name="connsiteX343" fmla="*/ 2562777 w 9391269"/>
              <a:gd name="connsiteY343" fmla="*/ 5326683 h 9410695"/>
              <a:gd name="connsiteX344" fmla="*/ 2560397 w 9391269"/>
              <a:gd name="connsiteY344" fmla="*/ 5281589 h 9410695"/>
              <a:gd name="connsiteX345" fmla="*/ 2648313 w 9391269"/>
              <a:gd name="connsiteY345" fmla="*/ 5259941 h 9410695"/>
              <a:gd name="connsiteX346" fmla="*/ 2740866 w 9391269"/>
              <a:gd name="connsiteY346" fmla="*/ 5224383 h 9410695"/>
              <a:gd name="connsiteX347" fmla="*/ 2612011 w 9391269"/>
              <a:gd name="connsiteY347" fmla="*/ 5191553 h 9410695"/>
              <a:gd name="connsiteX348" fmla="*/ 2571535 w 9391269"/>
              <a:gd name="connsiteY348" fmla="*/ 5126225 h 9410695"/>
              <a:gd name="connsiteX349" fmla="*/ 2628683 w 9391269"/>
              <a:gd name="connsiteY349" fmla="*/ 5067942 h 9410695"/>
              <a:gd name="connsiteX350" fmla="*/ 2668345 w 9391269"/>
              <a:gd name="connsiteY350" fmla="*/ 5029693 h 9410695"/>
              <a:gd name="connsiteX351" fmla="*/ 2584070 w 9391269"/>
              <a:gd name="connsiteY351" fmla="*/ 4987164 h 9410695"/>
              <a:gd name="connsiteX352" fmla="*/ 2571676 w 9391269"/>
              <a:gd name="connsiteY352" fmla="*/ 4918508 h 9410695"/>
              <a:gd name="connsiteX353" fmla="*/ 2559814 w 9391269"/>
              <a:gd name="connsiteY353" fmla="*/ 4833879 h 9410695"/>
              <a:gd name="connsiteX354" fmla="*/ 2542241 w 9391269"/>
              <a:gd name="connsiteY354" fmla="*/ 4827894 h 9410695"/>
              <a:gd name="connsiteX355" fmla="*/ 7121179 w 9391269"/>
              <a:gd name="connsiteY355" fmla="*/ 4788281 h 9410695"/>
              <a:gd name="connsiteX356" fmla="*/ 7077066 w 9391269"/>
              <a:gd name="connsiteY356" fmla="*/ 4804742 h 9410695"/>
              <a:gd name="connsiteX357" fmla="*/ 7042893 w 9391269"/>
              <a:gd name="connsiteY357" fmla="*/ 4869913 h 9410695"/>
              <a:gd name="connsiteX358" fmla="*/ 7081186 w 9391269"/>
              <a:gd name="connsiteY358" fmla="*/ 4910102 h 9410695"/>
              <a:gd name="connsiteX359" fmla="*/ 7178438 w 9391269"/>
              <a:gd name="connsiteY359" fmla="*/ 4896670 h 9410695"/>
              <a:gd name="connsiteX360" fmla="*/ 7247657 w 9391269"/>
              <a:gd name="connsiteY360" fmla="*/ 4896377 h 9410695"/>
              <a:gd name="connsiteX361" fmla="*/ 7214940 w 9391269"/>
              <a:gd name="connsiteY361" fmla="*/ 4831144 h 9410695"/>
              <a:gd name="connsiteX362" fmla="*/ 7151440 w 9391269"/>
              <a:gd name="connsiteY362" fmla="*/ 4805307 h 9410695"/>
              <a:gd name="connsiteX363" fmla="*/ 7121179 w 9391269"/>
              <a:gd name="connsiteY363" fmla="*/ 4788281 h 9410695"/>
              <a:gd name="connsiteX364" fmla="*/ 833262 w 9391269"/>
              <a:gd name="connsiteY364" fmla="*/ 4762494 h 9410695"/>
              <a:gd name="connsiteX365" fmla="*/ 1788859 w 9391269"/>
              <a:gd name="connsiteY365" fmla="*/ 5718169 h 9410695"/>
              <a:gd name="connsiteX366" fmla="*/ 3716754 w 9391269"/>
              <a:gd name="connsiteY366" fmla="*/ 7651744 h 9410695"/>
              <a:gd name="connsiteX367" fmla="*/ 4689052 w 9391269"/>
              <a:gd name="connsiteY367" fmla="*/ 8629644 h 9410695"/>
              <a:gd name="connsiteX368" fmla="*/ 6625096 w 9391269"/>
              <a:gd name="connsiteY368" fmla="*/ 6702846 h 9410695"/>
              <a:gd name="connsiteX369" fmla="*/ 8561140 w 9391269"/>
              <a:gd name="connsiteY369" fmla="*/ 4769271 h 9410695"/>
              <a:gd name="connsiteX370" fmla="*/ 8488131 w 9391269"/>
              <a:gd name="connsiteY370" fmla="*/ 4762494 h 9410695"/>
              <a:gd name="connsiteX371" fmla="*/ 8415123 w 9391269"/>
              <a:gd name="connsiteY371" fmla="*/ 4762494 h 9410695"/>
              <a:gd name="connsiteX372" fmla="*/ 4687438 w 9391269"/>
              <a:gd name="connsiteY372" fmla="*/ 8464544 h 9410695"/>
              <a:gd name="connsiteX373" fmla="*/ 986425 w 9391269"/>
              <a:gd name="connsiteY373" fmla="*/ 4762494 h 9410695"/>
              <a:gd name="connsiteX374" fmla="*/ 7495173 w 9391269"/>
              <a:gd name="connsiteY374" fmla="*/ 4759032 h 9410695"/>
              <a:gd name="connsiteX375" fmla="*/ 7438767 w 9391269"/>
              <a:gd name="connsiteY375" fmla="*/ 4776221 h 9410695"/>
              <a:gd name="connsiteX376" fmla="*/ 7400629 w 9391269"/>
              <a:gd name="connsiteY376" fmla="*/ 4830728 h 9410695"/>
              <a:gd name="connsiteX377" fmla="*/ 7347960 w 9391269"/>
              <a:gd name="connsiteY377" fmla="*/ 4900779 h 9410695"/>
              <a:gd name="connsiteX378" fmla="*/ 7310194 w 9391269"/>
              <a:gd name="connsiteY378" fmla="*/ 4940294 h 9410695"/>
              <a:gd name="connsiteX379" fmla="*/ 7344630 w 9391269"/>
              <a:gd name="connsiteY379" fmla="*/ 4911719 h 9410695"/>
              <a:gd name="connsiteX380" fmla="*/ 7436257 w 9391269"/>
              <a:gd name="connsiteY380" fmla="*/ 4851394 h 9410695"/>
              <a:gd name="connsiteX381" fmla="*/ 7495173 w 9391269"/>
              <a:gd name="connsiteY381" fmla="*/ 4759032 h 9410695"/>
              <a:gd name="connsiteX382" fmla="*/ 9209023 w 9391269"/>
              <a:gd name="connsiteY382" fmla="*/ 4756144 h 9410695"/>
              <a:gd name="connsiteX383" fmla="*/ 9038633 w 9391269"/>
              <a:gd name="connsiteY383" fmla="*/ 4761278 h 9410695"/>
              <a:gd name="connsiteX384" fmla="*/ 4686569 w 9391269"/>
              <a:gd name="connsiteY384" fmla="*/ 9086844 h 9410695"/>
              <a:gd name="connsiteX385" fmla="*/ 369068 w 9391269"/>
              <a:gd name="connsiteY385" fmla="*/ 4762494 h 9410695"/>
              <a:gd name="connsiteX386" fmla="*/ 280456 w 9391269"/>
              <a:gd name="connsiteY386" fmla="*/ 4762494 h 9410695"/>
              <a:gd name="connsiteX387" fmla="*/ 185818 w 9391269"/>
              <a:gd name="connsiteY387" fmla="*/ 4765669 h 9410695"/>
              <a:gd name="connsiteX388" fmla="*/ 2433497 w 9391269"/>
              <a:gd name="connsiteY388" fmla="*/ 7023094 h 9410695"/>
              <a:gd name="connsiteX389" fmla="*/ 4687197 w 9391269"/>
              <a:gd name="connsiteY389" fmla="*/ 9277344 h 9410695"/>
              <a:gd name="connsiteX390" fmla="*/ 6085486 w 9391269"/>
              <a:gd name="connsiteY390" fmla="*/ 4754271 h 9410695"/>
              <a:gd name="connsiteX391" fmla="*/ 6049716 w 9391269"/>
              <a:gd name="connsiteY391" fmla="*/ 4769692 h 9410695"/>
              <a:gd name="connsiteX392" fmla="*/ 5989253 w 9391269"/>
              <a:gd name="connsiteY392" fmla="*/ 4917439 h 9410695"/>
              <a:gd name="connsiteX393" fmla="*/ 5943454 w 9391269"/>
              <a:gd name="connsiteY393" fmla="*/ 5126236 h 9410695"/>
              <a:gd name="connsiteX394" fmla="*/ 5876711 w 9391269"/>
              <a:gd name="connsiteY394" fmla="*/ 5137424 h 9410695"/>
              <a:gd name="connsiteX395" fmla="*/ 5729041 w 9391269"/>
              <a:gd name="connsiteY395" fmla="*/ 5227266 h 9410695"/>
              <a:gd name="connsiteX396" fmla="*/ 5729041 w 9391269"/>
              <a:gd name="connsiteY396" fmla="*/ 5261479 h 9410695"/>
              <a:gd name="connsiteX397" fmla="*/ 5908566 w 9391269"/>
              <a:gd name="connsiteY397" fmla="*/ 5246428 h 9410695"/>
              <a:gd name="connsiteX398" fmla="*/ 5893642 w 9391269"/>
              <a:gd name="connsiteY398" fmla="*/ 5280687 h 9410695"/>
              <a:gd name="connsiteX399" fmla="*/ 5851546 w 9391269"/>
              <a:gd name="connsiteY399" fmla="*/ 5383668 h 9410695"/>
              <a:gd name="connsiteX400" fmla="*/ 5705566 w 9391269"/>
              <a:gd name="connsiteY400" fmla="*/ 5577343 h 9410695"/>
              <a:gd name="connsiteX401" fmla="*/ 5669681 w 9391269"/>
              <a:gd name="connsiteY401" fmla="*/ 5640167 h 9410695"/>
              <a:gd name="connsiteX402" fmla="*/ 5845447 w 9391269"/>
              <a:gd name="connsiteY402" fmla="*/ 5487660 h 9410695"/>
              <a:gd name="connsiteX403" fmla="*/ 5989043 w 9391269"/>
              <a:gd name="connsiteY403" fmla="*/ 5309506 h 9410695"/>
              <a:gd name="connsiteX404" fmla="*/ 6101238 w 9391269"/>
              <a:gd name="connsiteY404" fmla="*/ 5189785 h 9410695"/>
              <a:gd name="connsiteX405" fmla="*/ 6221166 w 9391269"/>
              <a:gd name="connsiteY405" fmla="*/ 5155640 h 9410695"/>
              <a:gd name="connsiteX406" fmla="*/ 6244676 w 9391269"/>
              <a:gd name="connsiteY406" fmla="*/ 5098655 h 9410695"/>
              <a:gd name="connsiteX407" fmla="*/ 6160347 w 9391269"/>
              <a:gd name="connsiteY407" fmla="*/ 5077256 h 9410695"/>
              <a:gd name="connsiteX408" fmla="*/ 6079510 w 9391269"/>
              <a:gd name="connsiteY408" fmla="*/ 4900991 h 9410695"/>
              <a:gd name="connsiteX409" fmla="*/ 6101735 w 9391269"/>
              <a:gd name="connsiteY409" fmla="*/ 4788244 h 9410695"/>
              <a:gd name="connsiteX410" fmla="*/ 6085486 w 9391269"/>
              <a:gd name="connsiteY410" fmla="*/ 4754271 h 9410695"/>
              <a:gd name="connsiteX411" fmla="*/ 693496 w 9391269"/>
              <a:gd name="connsiteY411" fmla="*/ 4749213 h 9410695"/>
              <a:gd name="connsiteX412" fmla="*/ 503380 w 9391269"/>
              <a:gd name="connsiteY412" fmla="*/ 4762494 h 9410695"/>
              <a:gd name="connsiteX413" fmla="*/ 1057089 w 9391269"/>
              <a:gd name="connsiteY413" fmla="*/ 5318119 h 9410695"/>
              <a:gd name="connsiteX414" fmla="*/ 3148640 w 9391269"/>
              <a:gd name="connsiteY414" fmla="*/ 7416794 h 9410695"/>
              <a:gd name="connsiteX415" fmla="*/ 4686492 w 9391269"/>
              <a:gd name="connsiteY415" fmla="*/ 8959844 h 9410695"/>
              <a:gd name="connsiteX416" fmla="*/ 6782501 w 9391269"/>
              <a:gd name="connsiteY416" fmla="*/ 6864344 h 9410695"/>
              <a:gd name="connsiteX417" fmla="*/ 8884926 w 9391269"/>
              <a:gd name="connsiteY417" fmla="*/ 4765669 h 9410695"/>
              <a:gd name="connsiteX418" fmla="*/ 8799280 w 9391269"/>
              <a:gd name="connsiteY418" fmla="*/ 4762494 h 9410695"/>
              <a:gd name="connsiteX419" fmla="*/ 8707220 w 9391269"/>
              <a:gd name="connsiteY419" fmla="*/ 4762494 h 9410695"/>
              <a:gd name="connsiteX420" fmla="*/ 4686559 w 9391269"/>
              <a:gd name="connsiteY420" fmla="*/ 8756644 h 9410695"/>
              <a:gd name="connsiteX421" fmla="*/ 3557026 w 9391269"/>
              <a:gd name="connsiteY421" fmla="*/ 4724394 h 9410695"/>
              <a:gd name="connsiteX422" fmla="*/ 3518926 w 9391269"/>
              <a:gd name="connsiteY422" fmla="*/ 4756971 h 9410695"/>
              <a:gd name="connsiteX423" fmla="*/ 3506540 w 9391269"/>
              <a:gd name="connsiteY423" fmla="*/ 4851394 h 9410695"/>
              <a:gd name="connsiteX424" fmla="*/ 3494760 w 9391269"/>
              <a:gd name="connsiteY424" fmla="*/ 4944224 h 9410695"/>
              <a:gd name="connsiteX425" fmla="*/ 3402685 w 9391269"/>
              <a:gd name="connsiteY425" fmla="*/ 4974297 h 9410695"/>
              <a:gd name="connsiteX426" fmla="*/ 3293394 w 9391269"/>
              <a:gd name="connsiteY426" fmla="*/ 5012662 h 9410695"/>
              <a:gd name="connsiteX427" fmla="*/ 3284776 w 9391269"/>
              <a:gd name="connsiteY427" fmla="*/ 5072316 h 9410695"/>
              <a:gd name="connsiteX428" fmla="*/ 3367747 w 9391269"/>
              <a:gd name="connsiteY428" fmla="*/ 5092694 h 9410695"/>
              <a:gd name="connsiteX429" fmla="*/ 3430340 w 9391269"/>
              <a:gd name="connsiteY429" fmla="*/ 5109316 h 9410695"/>
              <a:gd name="connsiteX430" fmla="*/ 3252461 w 9391269"/>
              <a:gd name="connsiteY430" fmla="*/ 5385767 h 9410695"/>
              <a:gd name="connsiteX431" fmla="*/ 3117316 w 9391269"/>
              <a:gd name="connsiteY431" fmla="*/ 5596704 h 9410695"/>
              <a:gd name="connsiteX432" fmla="*/ 3132950 w 9391269"/>
              <a:gd name="connsiteY432" fmla="*/ 5583462 h 9410695"/>
              <a:gd name="connsiteX433" fmla="*/ 3160367 w 9391269"/>
              <a:gd name="connsiteY433" fmla="*/ 5562594 h 9410695"/>
              <a:gd name="connsiteX434" fmla="*/ 3200283 w 9391269"/>
              <a:gd name="connsiteY434" fmla="*/ 5527087 h 9410695"/>
              <a:gd name="connsiteX435" fmla="*/ 3338795 w 9391269"/>
              <a:gd name="connsiteY435" fmla="*/ 5374121 h 9410695"/>
              <a:gd name="connsiteX436" fmla="*/ 3470827 w 9391269"/>
              <a:gd name="connsiteY436" fmla="*/ 5225876 h 9410695"/>
              <a:gd name="connsiteX437" fmla="*/ 3506540 w 9391269"/>
              <a:gd name="connsiteY437" fmla="*/ 5391173 h 9410695"/>
              <a:gd name="connsiteX438" fmla="*/ 3479118 w 9391269"/>
              <a:gd name="connsiteY438" fmla="*/ 5593061 h 9410695"/>
              <a:gd name="connsiteX439" fmla="*/ 3467912 w 9391269"/>
              <a:gd name="connsiteY439" fmla="*/ 5631808 h 9410695"/>
              <a:gd name="connsiteX440" fmla="*/ 3478046 w 9391269"/>
              <a:gd name="connsiteY440" fmla="*/ 5683171 h 9410695"/>
              <a:gd name="connsiteX441" fmla="*/ 3515391 w 9391269"/>
              <a:gd name="connsiteY441" fmla="*/ 5661019 h 9410695"/>
              <a:gd name="connsiteX442" fmla="*/ 3561529 w 9391269"/>
              <a:gd name="connsiteY442" fmla="*/ 5570224 h 9410695"/>
              <a:gd name="connsiteX443" fmla="*/ 3582740 w 9391269"/>
              <a:gd name="connsiteY443" fmla="*/ 5440049 h 9410695"/>
              <a:gd name="connsiteX444" fmla="*/ 3595862 w 9391269"/>
              <a:gd name="connsiteY444" fmla="*/ 5346694 h 9410695"/>
              <a:gd name="connsiteX445" fmla="*/ 3671808 w 9391269"/>
              <a:gd name="connsiteY445" fmla="*/ 5378529 h 9410695"/>
              <a:gd name="connsiteX446" fmla="*/ 3799869 w 9391269"/>
              <a:gd name="connsiteY446" fmla="*/ 5436078 h 9410695"/>
              <a:gd name="connsiteX447" fmla="*/ 3880503 w 9391269"/>
              <a:gd name="connsiteY447" fmla="*/ 5440735 h 9410695"/>
              <a:gd name="connsiteX448" fmla="*/ 3924558 w 9391269"/>
              <a:gd name="connsiteY448" fmla="*/ 5435015 h 9410695"/>
              <a:gd name="connsiteX449" fmla="*/ 3961203 w 9391269"/>
              <a:gd name="connsiteY449" fmla="*/ 5442364 h 9410695"/>
              <a:gd name="connsiteX450" fmla="*/ 3811912 w 9391269"/>
              <a:gd name="connsiteY450" fmla="*/ 5325544 h 9410695"/>
              <a:gd name="connsiteX451" fmla="*/ 3620840 w 9391269"/>
              <a:gd name="connsiteY451" fmla="*/ 5184515 h 9410695"/>
              <a:gd name="connsiteX452" fmla="*/ 3598872 w 9391269"/>
              <a:gd name="connsiteY452" fmla="*/ 5129274 h 9410695"/>
              <a:gd name="connsiteX453" fmla="*/ 3679241 w 9391269"/>
              <a:gd name="connsiteY453" fmla="*/ 5029405 h 9410695"/>
              <a:gd name="connsiteX454" fmla="*/ 3657589 w 9391269"/>
              <a:gd name="connsiteY454" fmla="*/ 4937015 h 9410695"/>
              <a:gd name="connsiteX455" fmla="*/ 3582740 w 9391269"/>
              <a:gd name="connsiteY455" fmla="*/ 4939090 h 9410695"/>
              <a:gd name="connsiteX456" fmla="*/ 3582740 w 9391269"/>
              <a:gd name="connsiteY456" fmla="*/ 4831742 h 9410695"/>
              <a:gd name="connsiteX457" fmla="*/ 3557026 w 9391269"/>
              <a:gd name="connsiteY457" fmla="*/ 4724394 h 9410695"/>
              <a:gd name="connsiteX458" fmla="*/ 3989138 w 9391269"/>
              <a:gd name="connsiteY458" fmla="*/ 2627457 h 9410695"/>
              <a:gd name="connsiteX459" fmla="*/ 3989138 w 9391269"/>
              <a:gd name="connsiteY459" fmla="*/ 3439507 h 9410695"/>
              <a:gd name="connsiteX460" fmla="*/ 4071688 w 9391269"/>
              <a:gd name="connsiteY460" fmla="*/ 3485672 h 9410695"/>
              <a:gd name="connsiteX461" fmla="*/ 4026444 w 9391269"/>
              <a:gd name="connsiteY461" fmla="*/ 3509911 h 9410695"/>
              <a:gd name="connsiteX462" fmla="*/ 3924844 w 9391269"/>
              <a:gd name="connsiteY462" fmla="*/ 3472492 h 9410695"/>
              <a:gd name="connsiteX463" fmla="*/ 3614488 w 9391269"/>
              <a:gd name="connsiteY463" fmla="*/ 3634507 h 9410695"/>
              <a:gd name="connsiteX464" fmla="*/ 3236710 w 9391269"/>
              <a:gd name="connsiteY464" fmla="*/ 3835642 h 9410695"/>
              <a:gd name="connsiteX465" fmla="*/ 3180410 w 9391269"/>
              <a:gd name="connsiteY465" fmla="*/ 3942376 h 9410695"/>
              <a:gd name="connsiteX466" fmla="*/ 3568382 w 9391269"/>
              <a:gd name="connsiteY466" fmla="*/ 3765784 h 9410695"/>
              <a:gd name="connsiteX467" fmla="*/ 3961185 w 9391269"/>
              <a:gd name="connsiteY467" fmla="*/ 3566921 h 9410695"/>
              <a:gd name="connsiteX468" fmla="*/ 4012555 w 9391269"/>
              <a:gd name="connsiteY468" fmla="*/ 3591069 h 9410695"/>
              <a:gd name="connsiteX469" fmla="*/ 4042323 w 9391269"/>
              <a:gd name="connsiteY469" fmla="*/ 3614546 h 9410695"/>
              <a:gd name="connsiteX470" fmla="*/ 3745855 w 9391269"/>
              <a:gd name="connsiteY470" fmla="*/ 3778044 h 9410695"/>
              <a:gd name="connsiteX471" fmla="*/ 3220788 w 9391269"/>
              <a:gd name="connsiteY471" fmla="*/ 4076921 h 9410695"/>
              <a:gd name="connsiteX472" fmla="*/ 2833438 w 9391269"/>
              <a:gd name="connsiteY472" fmla="*/ 4305097 h 9410695"/>
              <a:gd name="connsiteX473" fmla="*/ 2538579 w 9391269"/>
              <a:gd name="connsiteY473" fmla="*/ 4506617 h 9410695"/>
              <a:gd name="connsiteX474" fmla="*/ 2716126 w 9391269"/>
              <a:gd name="connsiteY474" fmla="*/ 4524721 h 9410695"/>
              <a:gd name="connsiteX475" fmla="*/ 2895183 w 9391269"/>
              <a:gd name="connsiteY475" fmla="*/ 4534598 h 9410695"/>
              <a:gd name="connsiteX476" fmla="*/ 2890588 w 9391269"/>
              <a:gd name="connsiteY476" fmla="*/ 4451343 h 9410695"/>
              <a:gd name="connsiteX477" fmla="*/ 6476643 w 9391269"/>
              <a:gd name="connsiteY477" fmla="*/ 4457605 h 9410695"/>
              <a:gd name="connsiteX478" fmla="*/ 6474315 w 9391269"/>
              <a:gd name="connsiteY478" fmla="*/ 4486224 h 9410695"/>
              <a:gd name="connsiteX479" fmla="*/ 6652963 w 9391269"/>
              <a:gd name="connsiteY479" fmla="*/ 4524727 h 9410695"/>
              <a:gd name="connsiteX480" fmla="*/ 6833938 w 9391269"/>
              <a:gd name="connsiteY480" fmla="*/ 4515382 h 9410695"/>
              <a:gd name="connsiteX481" fmla="*/ 6779963 w 9391269"/>
              <a:gd name="connsiteY481" fmla="*/ 4459348 h 9410695"/>
              <a:gd name="connsiteX482" fmla="*/ 5472801 w 9391269"/>
              <a:gd name="connsiteY482" fmla="*/ 3690971 h 9410695"/>
              <a:gd name="connsiteX483" fmla="*/ 5343431 w 9391269"/>
              <a:gd name="connsiteY483" fmla="*/ 3603973 h 9410695"/>
              <a:gd name="connsiteX484" fmla="*/ 5386502 w 9391269"/>
              <a:gd name="connsiteY484" fmla="*/ 3574855 h 9410695"/>
              <a:gd name="connsiteX485" fmla="*/ 5668272 w 9391269"/>
              <a:gd name="connsiteY485" fmla="*/ 3684550 h 9410695"/>
              <a:gd name="connsiteX486" fmla="*/ 6045237 w 9391269"/>
              <a:gd name="connsiteY486" fmla="*/ 3887846 h 9410695"/>
              <a:gd name="connsiteX487" fmla="*/ 6186073 w 9391269"/>
              <a:gd name="connsiteY487" fmla="*/ 3962393 h 9410695"/>
              <a:gd name="connsiteX488" fmla="*/ 6209157 w 9391269"/>
              <a:gd name="connsiteY488" fmla="*/ 3931017 h 9410695"/>
              <a:gd name="connsiteX489" fmla="*/ 6138170 w 9391269"/>
              <a:gd name="connsiteY489" fmla="*/ 3849893 h 9410695"/>
              <a:gd name="connsiteX490" fmla="*/ 5737300 w 9391269"/>
              <a:gd name="connsiteY490" fmla="*/ 3633746 h 9410695"/>
              <a:gd name="connsiteX491" fmla="*/ 5421712 w 9391269"/>
              <a:gd name="connsiteY491" fmla="*/ 3467349 h 9410695"/>
              <a:gd name="connsiteX492" fmla="*/ 5337691 w 9391269"/>
              <a:gd name="connsiteY492" fmla="*/ 3516573 h 9410695"/>
              <a:gd name="connsiteX493" fmla="*/ 5221038 w 9391269"/>
              <a:gd name="connsiteY493" fmla="*/ 3542258 h 9410695"/>
              <a:gd name="connsiteX494" fmla="*/ 5303588 w 9391269"/>
              <a:gd name="connsiteY494" fmla="*/ 3483761 h 9410695"/>
              <a:gd name="connsiteX495" fmla="*/ 5386138 w 9391269"/>
              <a:gd name="connsiteY495" fmla="*/ 3436283 h 9410695"/>
              <a:gd name="connsiteX496" fmla="*/ 5386138 w 9391269"/>
              <a:gd name="connsiteY496" fmla="*/ 2627457 h 9410695"/>
              <a:gd name="connsiteX497" fmla="*/ 5309938 w 9391269"/>
              <a:gd name="connsiteY497" fmla="*/ 2672469 h 9410695"/>
              <a:gd name="connsiteX498" fmla="*/ 5309938 w 9391269"/>
              <a:gd name="connsiteY498" fmla="*/ 3389761 h 9410695"/>
              <a:gd name="connsiteX499" fmla="*/ 5132370 w 9391269"/>
              <a:gd name="connsiteY499" fmla="*/ 3495250 h 9410695"/>
              <a:gd name="connsiteX500" fmla="*/ 4936934 w 9391269"/>
              <a:gd name="connsiteY500" fmla="*/ 3379572 h 9410695"/>
              <a:gd name="connsiteX501" fmla="*/ 4733618 w 9391269"/>
              <a:gd name="connsiteY501" fmla="*/ 3263893 h 9410695"/>
              <a:gd name="connsiteX502" fmla="*/ 4725738 w 9391269"/>
              <a:gd name="connsiteY502" fmla="*/ 3344638 h 9410695"/>
              <a:gd name="connsiteX503" fmla="*/ 4725738 w 9391269"/>
              <a:gd name="connsiteY503" fmla="*/ 3425383 h 9410695"/>
              <a:gd name="connsiteX504" fmla="*/ 4792413 w 9391269"/>
              <a:gd name="connsiteY504" fmla="*/ 3463384 h 9410695"/>
              <a:gd name="connsiteX505" fmla="*/ 4979738 w 9391269"/>
              <a:gd name="connsiteY505" fmla="*/ 3583732 h 9410695"/>
              <a:gd name="connsiteX506" fmla="*/ 4968865 w 9391269"/>
              <a:gd name="connsiteY506" fmla="*/ 3594093 h 9410695"/>
              <a:gd name="connsiteX507" fmla="*/ 4832340 w 9391269"/>
              <a:gd name="connsiteY507" fmla="*/ 3656265 h 9410695"/>
              <a:gd name="connsiteX508" fmla="*/ 4706688 w 9391269"/>
              <a:gd name="connsiteY508" fmla="*/ 3718437 h 9410695"/>
              <a:gd name="connsiteX509" fmla="*/ 4709058 w 9391269"/>
              <a:gd name="connsiteY509" fmla="*/ 3764215 h 9410695"/>
              <a:gd name="connsiteX510" fmla="*/ 4726345 w 9391269"/>
              <a:gd name="connsiteY510" fmla="*/ 3809993 h 9410695"/>
              <a:gd name="connsiteX511" fmla="*/ 4838274 w 9391269"/>
              <a:gd name="connsiteY511" fmla="*/ 3742219 h 9410695"/>
              <a:gd name="connsiteX512" fmla="*/ 5071813 w 9391269"/>
              <a:gd name="connsiteY512" fmla="*/ 3622310 h 9410695"/>
              <a:gd name="connsiteX513" fmla="*/ 5014663 w 9391269"/>
              <a:gd name="connsiteY513" fmla="*/ 3691925 h 9410695"/>
              <a:gd name="connsiteX514" fmla="*/ 4823513 w 9391269"/>
              <a:gd name="connsiteY514" fmla="*/ 3803633 h 9410695"/>
              <a:gd name="connsiteX515" fmla="*/ 4709213 w 9391269"/>
              <a:gd name="connsiteY515" fmla="*/ 3914022 h 9410695"/>
              <a:gd name="connsiteX516" fmla="*/ 4903538 w 9391269"/>
              <a:gd name="connsiteY516" fmla="*/ 3834809 h 9410695"/>
              <a:gd name="connsiteX517" fmla="*/ 5281832 w 9391269"/>
              <a:gd name="connsiteY517" fmla="*/ 3750219 h 9410695"/>
              <a:gd name="connsiteX518" fmla="*/ 6164691 w 9391269"/>
              <a:gd name="connsiteY518" fmla="*/ 4269124 h 9410695"/>
              <a:gd name="connsiteX519" fmla="*/ 6339316 w 9391269"/>
              <a:gd name="connsiteY519" fmla="*/ 4368793 h 9410695"/>
              <a:gd name="connsiteX520" fmla="*/ 6351338 w 9391269"/>
              <a:gd name="connsiteY520" fmla="*/ 4381540 h 9410695"/>
              <a:gd name="connsiteX521" fmla="*/ 4678379 w 9391269"/>
              <a:gd name="connsiteY521" fmla="*/ 4384715 h 9410695"/>
              <a:gd name="connsiteX522" fmla="*/ 3005420 w 9391269"/>
              <a:gd name="connsiteY522" fmla="*/ 4375143 h 9410695"/>
              <a:gd name="connsiteX523" fmla="*/ 3094054 w 9391269"/>
              <a:gd name="connsiteY523" fmla="*/ 4323127 h 9410695"/>
              <a:gd name="connsiteX524" fmla="*/ 3449388 w 9391269"/>
              <a:gd name="connsiteY524" fmla="*/ 4114392 h 9410695"/>
              <a:gd name="connsiteX525" fmla="*/ 3954289 w 9391269"/>
              <a:gd name="connsiteY525" fmla="*/ 3827274 h 9410695"/>
              <a:gd name="connsiteX526" fmla="*/ 4192491 w 9391269"/>
              <a:gd name="connsiteY526" fmla="*/ 3696875 h 9410695"/>
              <a:gd name="connsiteX527" fmla="*/ 4420763 w 9391269"/>
              <a:gd name="connsiteY527" fmla="*/ 3829634 h 9410695"/>
              <a:gd name="connsiteX528" fmla="*/ 4662791 w 9391269"/>
              <a:gd name="connsiteY528" fmla="*/ 3962393 h 9410695"/>
              <a:gd name="connsiteX529" fmla="*/ 4666218 w 9391269"/>
              <a:gd name="connsiteY529" fmla="*/ 3916444 h 9410695"/>
              <a:gd name="connsiteX530" fmla="*/ 4479808 w 9391269"/>
              <a:gd name="connsiteY530" fmla="*/ 3771478 h 9410695"/>
              <a:gd name="connsiteX531" fmla="*/ 4298053 w 9391269"/>
              <a:gd name="connsiteY531" fmla="*/ 3637643 h 9410695"/>
              <a:gd name="connsiteX532" fmla="*/ 4486289 w 9391269"/>
              <a:gd name="connsiteY532" fmla="*/ 3726128 h 9410695"/>
              <a:gd name="connsiteX533" fmla="*/ 4664200 w 9391269"/>
              <a:gd name="connsiteY533" fmla="*/ 3822693 h 9410695"/>
              <a:gd name="connsiteX534" fmla="*/ 4674938 w 9391269"/>
              <a:gd name="connsiteY534" fmla="*/ 3784796 h 9410695"/>
              <a:gd name="connsiteX535" fmla="*/ 4541588 w 9391269"/>
              <a:gd name="connsiteY535" fmla="*/ 3669110 h 9410695"/>
              <a:gd name="connsiteX536" fmla="*/ 4408238 w 9391269"/>
              <a:gd name="connsiteY536" fmla="*/ 3581187 h 9410695"/>
              <a:gd name="connsiteX537" fmla="*/ 4535238 w 9391269"/>
              <a:gd name="connsiteY537" fmla="*/ 3497590 h 9410695"/>
              <a:gd name="connsiteX538" fmla="*/ 4662238 w 9391269"/>
              <a:gd name="connsiteY538" fmla="*/ 3424127 h 9410695"/>
              <a:gd name="connsiteX539" fmla="*/ 4662238 w 9391269"/>
              <a:gd name="connsiteY539" fmla="*/ 3344011 h 9410695"/>
              <a:gd name="connsiteX540" fmla="*/ 4650854 w 9391269"/>
              <a:gd name="connsiteY540" fmla="*/ 3263893 h 9410695"/>
              <a:gd name="connsiteX541" fmla="*/ 4444937 w 9391269"/>
              <a:gd name="connsiteY541" fmla="*/ 3378193 h 9410695"/>
              <a:gd name="connsiteX542" fmla="*/ 4230896 w 9391269"/>
              <a:gd name="connsiteY542" fmla="*/ 3485249 h 9410695"/>
              <a:gd name="connsiteX543" fmla="*/ 4135188 w 9391269"/>
              <a:gd name="connsiteY543" fmla="*/ 3430227 h 9410695"/>
              <a:gd name="connsiteX544" fmla="*/ 4058988 w 9391269"/>
              <a:gd name="connsiteY544" fmla="*/ 3382450 h 9410695"/>
              <a:gd name="connsiteX545" fmla="*/ 4064957 w 9391269"/>
              <a:gd name="connsiteY545" fmla="*/ 2672245 h 9410695"/>
              <a:gd name="connsiteX546" fmla="*/ 3862483 w 9391269"/>
              <a:gd name="connsiteY546" fmla="*/ 2554072 h 9410695"/>
              <a:gd name="connsiteX547" fmla="*/ 3852785 w 9391269"/>
              <a:gd name="connsiteY547" fmla="*/ 2962553 h 9410695"/>
              <a:gd name="connsiteX548" fmla="*/ 3843088 w 9391269"/>
              <a:gd name="connsiteY548" fmla="*/ 3371034 h 9410695"/>
              <a:gd name="connsiteX549" fmla="*/ 3471613 w 9391269"/>
              <a:gd name="connsiteY549" fmla="*/ 3580557 h 9410695"/>
              <a:gd name="connsiteX550" fmla="*/ 3094192 w 9391269"/>
              <a:gd name="connsiteY550" fmla="*/ 3790511 h 9410695"/>
              <a:gd name="connsiteX551" fmla="*/ 3113550 w 9391269"/>
              <a:gd name="connsiteY551" fmla="*/ 3822366 h 9410695"/>
              <a:gd name="connsiteX552" fmla="*/ 3138855 w 9391269"/>
              <a:gd name="connsiteY552" fmla="*/ 3853790 h 9410695"/>
              <a:gd name="connsiteX553" fmla="*/ 3224271 w 9391269"/>
              <a:gd name="connsiteY553" fmla="*/ 3800072 h 9410695"/>
              <a:gd name="connsiteX554" fmla="*/ 3709738 w 9391269"/>
              <a:gd name="connsiteY554" fmla="*/ 3531446 h 9410695"/>
              <a:gd name="connsiteX555" fmla="*/ 3862138 w 9391269"/>
              <a:gd name="connsiteY555" fmla="*/ 3451242 h 9410695"/>
              <a:gd name="connsiteX556" fmla="*/ 3919288 w 9391269"/>
              <a:gd name="connsiteY556" fmla="*/ 3420603 h 9410695"/>
              <a:gd name="connsiteX557" fmla="*/ 3925745 w 9391269"/>
              <a:gd name="connsiteY557" fmla="*/ 2584443 h 9410695"/>
              <a:gd name="connsiteX558" fmla="*/ 5494088 w 9391269"/>
              <a:gd name="connsiteY558" fmla="*/ 2541576 h 9410695"/>
              <a:gd name="connsiteX559" fmla="*/ 5465346 w 9391269"/>
              <a:gd name="connsiteY559" fmla="*/ 2569228 h 9410695"/>
              <a:gd name="connsiteX560" fmla="*/ 5433596 w 9391269"/>
              <a:gd name="connsiteY560" fmla="*/ 3007865 h 9410695"/>
              <a:gd name="connsiteX561" fmla="*/ 5430588 w 9391269"/>
              <a:gd name="connsiteY561" fmla="*/ 3418849 h 9410695"/>
              <a:gd name="connsiteX562" fmla="*/ 5595688 w 9391269"/>
              <a:gd name="connsiteY562" fmla="*/ 3505259 h 9410695"/>
              <a:gd name="connsiteX563" fmla="*/ 6001519 w 9391269"/>
              <a:gd name="connsiteY563" fmla="*/ 3725335 h 9410695"/>
              <a:gd name="connsiteX564" fmla="*/ 6259644 w 9391269"/>
              <a:gd name="connsiteY564" fmla="*/ 3834171 h 9410695"/>
              <a:gd name="connsiteX565" fmla="*/ 6272736 w 9391269"/>
              <a:gd name="connsiteY565" fmla="*/ 3796437 h 9410695"/>
              <a:gd name="connsiteX566" fmla="*/ 5887612 w 9391269"/>
              <a:gd name="connsiteY566" fmla="*/ 3576030 h 9410695"/>
              <a:gd name="connsiteX567" fmla="*/ 5506788 w 9391269"/>
              <a:gd name="connsiteY567" fmla="*/ 3368523 h 9410695"/>
              <a:gd name="connsiteX568" fmla="*/ 4679951 w 9391269"/>
              <a:gd name="connsiteY568" fmla="*/ 2216651 h 9410695"/>
              <a:gd name="connsiteX569" fmla="*/ 4630488 w 9391269"/>
              <a:gd name="connsiteY569" fmla="*/ 2231132 h 9410695"/>
              <a:gd name="connsiteX570" fmla="*/ 4022883 w 9391269"/>
              <a:gd name="connsiteY570" fmla="*/ 2591776 h 9410695"/>
              <a:gd name="connsiteX571" fmla="*/ 4065115 w 9391269"/>
              <a:gd name="connsiteY571" fmla="*/ 2622430 h 9410695"/>
              <a:gd name="connsiteX572" fmla="*/ 4105352 w 9391269"/>
              <a:gd name="connsiteY572" fmla="*/ 2643235 h 9410695"/>
              <a:gd name="connsiteX573" fmla="*/ 4355220 w 9391269"/>
              <a:gd name="connsiteY573" fmla="*/ 2487588 h 9410695"/>
              <a:gd name="connsiteX574" fmla="*/ 4646666 w 9391269"/>
              <a:gd name="connsiteY574" fmla="*/ 2320587 h 9410695"/>
              <a:gd name="connsiteX575" fmla="*/ 4975939 w 9391269"/>
              <a:gd name="connsiteY575" fmla="*/ 2476023 h 9410695"/>
              <a:gd name="connsiteX576" fmla="*/ 5299486 w 9391269"/>
              <a:gd name="connsiteY576" fmla="*/ 2627962 h 9410695"/>
              <a:gd name="connsiteX577" fmla="*/ 5335338 w 9391269"/>
              <a:gd name="connsiteY577" fmla="*/ 2603880 h 9410695"/>
              <a:gd name="connsiteX578" fmla="*/ 4679951 w 9391269"/>
              <a:gd name="connsiteY578" fmla="*/ 2216651 h 9410695"/>
              <a:gd name="connsiteX579" fmla="*/ 4759429 w 9391269"/>
              <a:gd name="connsiteY579" fmla="*/ 1320793 h 9410695"/>
              <a:gd name="connsiteX580" fmla="*/ 4721505 w 9391269"/>
              <a:gd name="connsiteY580" fmla="*/ 1329260 h 9410695"/>
              <a:gd name="connsiteX581" fmla="*/ 4714046 w 9391269"/>
              <a:gd name="connsiteY581" fmla="*/ 2159695 h 9410695"/>
              <a:gd name="connsiteX582" fmla="*/ 4793247 w 9391269"/>
              <a:gd name="connsiteY582" fmla="*/ 2226384 h 9410695"/>
              <a:gd name="connsiteX583" fmla="*/ 5189095 w 9391269"/>
              <a:gd name="connsiteY583" fmla="*/ 2453695 h 9410695"/>
              <a:gd name="connsiteX584" fmla="*/ 5392101 w 9391269"/>
              <a:gd name="connsiteY584" fmla="*/ 2574093 h 9410695"/>
              <a:gd name="connsiteX585" fmla="*/ 5427559 w 9391269"/>
              <a:gd name="connsiteY585" fmla="*/ 2552530 h 9410695"/>
              <a:gd name="connsiteX586" fmla="*/ 5440453 w 9391269"/>
              <a:gd name="connsiteY586" fmla="*/ 2512246 h 9410695"/>
              <a:gd name="connsiteX587" fmla="*/ 5233738 w 9391269"/>
              <a:gd name="connsiteY587" fmla="*/ 2387727 h 9410695"/>
              <a:gd name="connsiteX588" fmla="*/ 4916238 w 9391269"/>
              <a:gd name="connsiteY588" fmla="*/ 2204178 h 9410695"/>
              <a:gd name="connsiteX589" fmla="*/ 4782888 w 9391269"/>
              <a:gd name="connsiteY589" fmla="*/ 2126426 h 9410695"/>
              <a:gd name="connsiteX590" fmla="*/ 4788886 w 9391269"/>
              <a:gd name="connsiteY590" fmla="*/ 1320793 h 9410695"/>
              <a:gd name="connsiteX591" fmla="*/ 4655888 w 9391269"/>
              <a:gd name="connsiteY591" fmla="*/ 1314984 h 9410695"/>
              <a:gd name="connsiteX592" fmla="*/ 4598738 w 9391269"/>
              <a:gd name="connsiteY592" fmla="*/ 1322315 h 9410695"/>
              <a:gd name="connsiteX593" fmla="*/ 4598738 w 9391269"/>
              <a:gd name="connsiteY593" fmla="*/ 1720049 h 9410695"/>
              <a:gd name="connsiteX594" fmla="*/ 4580156 w 9391269"/>
              <a:gd name="connsiteY594" fmla="*/ 2133205 h 9410695"/>
              <a:gd name="connsiteX595" fmla="*/ 4367431 w 9391269"/>
              <a:gd name="connsiteY595" fmla="*/ 2250277 h 9410695"/>
              <a:gd name="connsiteX596" fmla="*/ 3904482 w 9391269"/>
              <a:gd name="connsiteY596" fmla="*/ 2520943 h 9410695"/>
              <a:gd name="connsiteX597" fmla="*/ 3947536 w 9391269"/>
              <a:gd name="connsiteY597" fmla="*/ 2551491 h 9410695"/>
              <a:gd name="connsiteX598" fmla="*/ 4321148 w 9391269"/>
              <a:gd name="connsiteY598" fmla="*/ 2365512 h 9410695"/>
              <a:gd name="connsiteX599" fmla="*/ 4655888 w 9391269"/>
              <a:gd name="connsiteY599" fmla="*/ 2161684 h 9410695"/>
              <a:gd name="connsiteX600" fmla="*/ 4695298 w 9391269"/>
              <a:gd name="connsiteY600" fmla="*/ 121625 h 9410695"/>
              <a:gd name="connsiteX601" fmla="*/ 2437869 w 9391269"/>
              <a:gd name="connsiteY601" fmla="*/ 2366352 h 9410695"/>
              <a:gd name="connsiteX602" fmla="*/ 194442 w 9391269"/>
              <a:gd name="connsiteY602" fmla="*/ 4616445 h 9410695"/>
              <a:gd name="connsiteX603" fmla="*/ 1014223 w 9391269"/>
              <a:gd name="connsiteY603" fmla="*/ 4635843 h 9410695"/>
              <a:gd name="connsiteX604" fmla="*/ 4702138 w 9391269"/>
              <a:gd name="connsiteY604" fmla="*/ 934751 h 9410695"/>
              <a:gd name="connsiteX605" fmla="*/ 8401175 w 9391269"/>
              <a:gd name="connsiteY605" fmla="*/ 4635495 h 9410695"/>
              <a:gd name="connsiteX606" fmla="*/ 9207856 w 9391269"/>
              <a:gd name="connsiteY606" fmla="*/ 4635495 h 9410695"/>
              <a:gd name="connsiteX607" fmla="*/ 6958581 w 9391269"/>
              <a:gd name="connsiteY607" fmla="*/ 2381253 h 9410695"/>
              <a:gd name="connsiteX608" fmla="*/ 4695298 w 9391269"/>
              <a:gd name="connsiteY608" fmla="*/ 121625 h 9410695"/>
              <a:gd name="connsiteX609" fmla="*/ 4699907 w 9391269"/>
              <a:gd name="connsiteY609" fmla="*/ 0 h 9410695"/>
              <a:gd name="connsiteX610" fmla="*/ 9391253 w 9391269"/>
              <a:gd name="connsiteY610" fmla="*/ 4704028 h 9410695"/>
              <a:gd name="connsiteX611" fmla="*/ 7043943 w 9391269"/>
              <a:gd name="connsiteY611" fmla="*/ 7061017 h 9410695"/>
              <a:gd name="connsiteX612" fmla="*/ 4700781 w 9391269"/>
              <a:gd name="connsiteY612" fmla="*/ 9410695 h 9410695"/>
              <a:gd name="connsiteX613" fmla="*/ 1 w 9391269"/>
              <a:gd name="connsiteY613" fmla="*/ 4696343 h 9410695"/>
              <a:gd name="connsiteX614" fmla="*/ 2348247 w 9391269"/>
              <a:gd name="connsiteY614" fmla="*/ 2339980 h 9410695"/>
              <a:gd name="connsiteX615" fmla="*/ 4699907 w 9391269"/>
              <a:gd name="connsiteY615" fmla="*/ 0 h 941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Lst>
            <a:rect l="l" t="t" r="r" b="b"/>
            <a:pathLst>
              <a:path w="9391269" h="9410695">
                <a:moveTo>
                  <a:pt x="4897188" y="6793059"/>
                </a:moveTo>
                <a:lnTo>
                  <a:pt x="4917565" y="6934192"/>
                </a:lnTo>
                <a:lnTo>
                  <a:pt x="4866102" y="6934192"/>
                </a:lnTo>
                <a:cubicBezTo>
                  <a:pt x="4837797" y="6934192"/>
                  <a:pt x="4814638" y="6930995"/>
                  <a:pt x="4814638" y="6927085"/>
                </a:cubicBezTo>
                <a:cubicBezTo>
                  <a:pt x="4814638" y="6923177"/>
                  <a:pt x="4833212" y="6891423"/>
                  <a:pt x="4855913" y="6856519"/>
                </a:cubicBezTo>
                <a:close/>
                <a:moveTo>
                  <a:pt x="4446338" y="6743692"/>
                </a:moveTo>
                <a:cubicBezTo>
                  <a:pt x="4502368" y="6743692"/>
                  <a:pt x="4528755" y="6816040"/>
                  <a:pt x="4488820" y="6860167"/>
                </a:cubicBezTo>
                <a:cubicBezTo>
                  <a:pt x="4462739" y="6888985"/>
                  <a:pt x="4436249" y="6889692"/>
                  <a:pt x="4406063" y="6862374"/>
                </a:cubicBezTo>
                <a:cubicBezTo>
                  <a:pt x="4377560" y="6836579"/>
                  <a:pt x="4376032" y="6790412"/>
                  <a:pt x="4402795" y="6763649"/>
                </a:cubicBezTo>
                <a:cubicBezTo>
                  <a:pt x="4413771" y="6752673"/>
                  <a:pt x="4433366" y="6743692"/>
                  <a:pt x="4446338" y="6743692"/>
                </a:cubicBezTo>
                <a:close/>
                <a:moveTo>
                  <a:pt x="5348038" y="6705593"/>
                </a:moveTo>
                <a:cubicBezTo>
                  <a:pt x="5216805" y="6705593"/>
                  <a:pt x="5208338" y="6707132"/>
                  <a:pt x="5208338" y="6730993"/>
                </a:cubicBezTo>
                <a:cubicBezTo>
                  <a:pt x="5208338" y="6754135"/>
                  <a:pt x="5216805" y="6756393"/>
                  <a:pt x="5303588" y="6756393"/>
                </a:cubicBezTo>
                <a:cubicBezTo>
                  <a:pt x="5355976" y="6756393"/>
                  <a:pt x="5398838" y="6761736"/>
                  <a:pt x="5398838" y="6768266"/>
                </a:cubicBezTo>
                <a:cubicBezTo>
                  <a:pt x="5398838" y="6774796"/>
                  <a:pt x="5368175" y="6843193"/>
                  <a:pt x="5330698" y="6920260"/>
                </a:cubicBezTo>
                <a:cubicBezTo>
                  <a:pt x="5293221" y="6997326"/>
                  <a:pt x="5265599" y="7063421"/>
                  <a:pt x="5269315" y="7067137"/>
                </a:cubicBezTo>
                <a:cubicBezTo>
                  <a:pt x="5273031" y="7070853"/>
                  <a:pt x="5292661" y="7073893"/>
                  <a:pt x="5312937" y="7073893"/>
                </a:cubicBezTo>
                <a:cubicBezTo>
                  <a:pt x="5347450" y="7073893"/>
                  <a:pt x="5354207" y="7064629"/>
                  <a:pt x="5418771" y="6928801"/>
                </a:cubicBezTo>
                <a:cubicBezTo>
                  <a:pt x="5456703" y="6849001"/>
                  <a:pt x="5487738" y="6766133"/>
                  <a:pt x="5487738" y="6744651"/>
                </a:cubicBezTo>
                <a:lnTo>
                  <a:pt x="5487738" y="6705593"/>
                </a:lnTo>
                <a:close/>
                <a:moveTo>
                  <a:pt x="4965547" y="6705593"/>
                </a:moveTo>
                <a:cubicBezTo>
                  <a:pt x="4922828" y="6705593"/>
                  <a:pt x="4911538" y="6714367"/>
                  <a:pt x="4828712" y="6811924"/>
                </a:cubicBezTo>
                <a:cubicBezTo>
                  <a:pt x="4766699" y="6884969"/>
                  <a:pt x="4738438" y="6928702"/>
                  <a:pt x="4738438" y="6951624"/>
                </a:cubicBezTo>
                <a:cubicBezTo>
                  <a:pt x="4738438" y="6984442"/>
                  <a:pt x="4739892" y="6984993"/>
                  <a:pt x="4826533" y="6984993"/>
                </a:cubicBezTo>
                <a:cubicBezTo>
                  <a:pt x="4914214" y="6984993"/>
                  <a:pt x="4914618" y="6985153"/>
                  <a:pt x="4912258" y="7019048"/>
                </a:cubicBezTo>
                <a:cubicBezTo>
                  <a:pt x="4910115" y="7049843"/>
                  <a:pt x="4914143" y="7053166"/>
                  <a:pt x="4954338" y="7053759"/>
                </a:cubicBezTo>
                <a:cubicBezTo>
                  <a:pt x="4978785" y="7054118"/>
                  <a:pt x="5000019" y="7049632"/>
                  <a:pt x="5001525" y="7043788"/>
                </a:cubicBezTo>
                <a:cubicBezTo>
                  <a:pt x="5013262" y="6998215"/>
                  <a:pt x="5022667" y="6984993"/>
                  <a:pt x="5043344" y="6984993"/>
                </a:cubicBezTo>
                <a:cubicBezTo>
                  <a:pt x="5056431" y="6984993"/>
                  <a:pt x="5069957" y="6980434"/>
                  <a:pt x="5073401" y="6974862"/>
                </a:cubicBezTo>
                <a:cubicBezTo>
                  <a:pt x="5083034" y="6959274"/>
                  <a:pt x="5052584" y="6925014"/>
                  <a:pt x="5024188" y="6919492"/>
                </a:cubicBezTo>
                <a:cubicBezTo>
                  <a:pt x="5000580" y="6914901"/>
                  <a:pt x="4999258" y="6907182"/>
                  <a:pt x="5005448" y="6810073"/>
                </a:cubicBezTo>
                <a:lnTo>
                  <a:pt x="5012108" y="6705593"/>
                </a:lnTo>
                <a:close/>
                <a:moveTo>
                  <a:pt x="3995521" y="6698289"/>
                </a:moveTo>
                <a:cubicBezTo>
                  <a:pt x="3970409" y="6698920"/>
                  <a:pt x="3953737" y="6706492"/>
                  <a:pt x="3928813" y="6725508"/>
                </a:cubicBezTo>
                <a:cubicBezTo>
                  <a:pt x="3901838" y="6746089"/>
                  <a:pt x="3887538" y="6767895"/>
                  <a:pt x="3887538" y="6788446"/>
                </a:cubicBezTo>
                <a:cubicBezTo>
                  <a:pt x="3887538" y="6826232"/>
                  <a:pt x="3913741" y="6829511"/>
                  <a:pt x="3939086" y="6794897"/>
                </a:cubicBezTo>
                <a:cubicBezTo>
                  <a:pt x="3976946" y="6743190"/>
                  <a:pt x="3989138" y="6775267"/>
                  <a:pt x="3989138" y="6926586"/>
                </a:cubicBezTo>
                <a:lnTo>
                  <a:pt x="3989138" y="7071379"/>
                </a:lnTo>
                <a:lnTo>
                  <a:pt x="4078038" y="7068859"/>
                </a:lnTo>
                <a:lnTo>
                  <a:pt x="4078038" y="6705593"/>
                </a:lnTo>
                <a:lnTo>
                  <a:pt x="4024063" y="6699804"/>
                </a:lnTo>
                <a:cubicBezTo>
                  <a:pt x="4013199" y="6698639"/>
                  <a:pt x="4003891" y="6698078"/>
                  <a:pt x="3995521" y="6698289"/>
                </a:cubicBezTo>
                <a:close/>
                <a:moveTo>
                  <a:pt x="4433944" y="6683223"/>
                </a:moveTo>
                <a:cubicBezTo>
                  <a:pt x="4415256" y="6682062"/>
                  <a:pt x="4397594" y="6683614"/>
                  <a:pt x="4382838" y="6688475"/>
                </a:cubicBezTo>
                <a:cubicBezTo>
                  <a:pt x="4323123" y="6708148"/>
                  <a:pt x="4302079" y="6727432"/>
                  <a:pt x="4292057" y="6771661"/>
                </a:cubicBezTo>
                <a:cubicBezTo>
                  <a:pt x="4269498" y="6871233"/>
                  <a:pt x="4326846" y="6928229"/>
                  <a:pt x="4440140" y="6918834"/>
                </a:cubicBezTo>
                <a:cubicBezTo>
                  <a:pt x="4509169" y="6913110"/>
                  <a:pt x="4509838" y="6913391"/>
                  <a:pt x="4509838" y="6948117"/>
                </a:cubicBezTo>
                <a:cubicBezTo>
                  <a:pt x="4509838" y="6967401"/>
                  <a:pt x="4500857" y="6992160"/>
                  <a:pt x="4489881" y="7003137"/>
                </a:cubicBezTo>
                <a:cubicBezTo>
                  <a:pt x="4464544" y="7028474"/>
                  <a:pt x="4409718" y="7029028"/>
                  <a:pt x="4400131" y="7004044"/>
                </a:cubicBezTo>
                <a:cubicBezTo>
                  <a:pt x="4391842" y="6982445"/>
                  <a:pt x="4293938" y="6976591"/>
                  <a:pt x="4293938" y="6997694"/>
                </a:cubicBezTo>
                <a:cubicBezTo>
                  <a:pt x="4293938" y="7022683"/>
                  <a:pt x="4344125" y="7059928"/>
                  <a:pt x="4389189" y="7068382"/>
                </a:cubicBezTo>
                <a:cubicBezTo>
                  <a:pt x="4458204" y="7081329"/>
                  <a:pt x="4522822" y="7066687"/>
                  <a:pt x="4544621" y="7033162"/>
                </a:cubicBezTo>
                <a:cubicBezTo>
                  <a:pt x="4555033" y="7017147"/>
                  <a:pt x="4571864" y="6992633"/>
                  <a:pt x="4582022" y="6978687"/>
                </a:cubicBezTo>
                <a:cubicBezTo>
                  <a:pt x="4608350" y="6942539"/>
                  <a:pt x="4606354" y="6792524"/>
                  <a:pt x="4578989" y="6750760"/>
                </a:cubicBezTo>
                <a:cubicBezTo>
                  <a:pt x="4555294" y="6714596"/>
                  <a:pt x="4490007" y="6686705"/>
                  <a:pt x="4433944" y="6683223"/>
                </a:cubicBezTo>
                <a:close/>
                <a:moveTo>
                  <a:pt x="3350172" y="5942864"/>
                </a:moveTo>
                <a:cubicBezTo>
                  <a:pt x="3352631" y="5944259"/>
                  <a:pt x="3354138" y="5948062"/>
                  <a:pt x="3354138" y="5954706"/>
                </a:cubicBezTo>
                <a:cubicBezTo>
                  <a:pt x="3354138" y="5960818"/>
                  <a:pt x="3357710" y="5983677"/>
                  <a:pt x="3362076" y="6005506"/>
                </a:cubicBezTo>
                <a:cubicBezTo>
                  <a:pt x="3369353" y="6041892"/>
                  <a:pt x="3367240" y="6045193"/>
                  <a:pt x="3336676" y="6045193"/>
                </a:cubicBezTo>
                <a:cubicBezTo>
                  <a:pt x="3299209" y="6045193"/>
                  <a:pt x="3297593" y="6040062"/>
                  <a:pt x="3317281" y="5983588"/>
                </a:cubicBezTo>
                <a:cubicBezTo>
                  <a:pt x="3326841" y="5956164"/>
                  <a:pt x="3342793" y="5938680"/>
                  <a:pt x="3350172" y="5942864"/>
                </a:cubicBezTo>
                <a:close/>
                <a:moveTo>
                  <a:pt x="4770288" y="5883211"/>
                </a:moveTo>
                <a:cubicBezTo>
                  <a:pt x="4757654" y="5881887"/>
                  <a:pt x="4744348" y="5882397"/>
                  <a:pt x="4731324" y="5884938"/>
                </a:cubicBezTo>
                <a:cubicBezTo>
                  <a:pt x="4713959" y="5888327"/>
                  <a:pt x="4697097" y="5895328"/>
                  <a:pt x="4683002" y="5906415"/>
                </a:cubicBezTo>
                <a:cubicBezTo>
                  <a:pt x="4647072" y="5934676"/>
                  <a:pt x="4639771" y="5969719"/>
                  <a:pt x="4665414" y="5990819"/>
                </a:cubicBezTo>
                <a:cubicBezTo>
                  <a:pt x="4674145" y="5998004"/>
                  <a:pt x="4705498" y="6013594"/>
                  <a:pt x="4735087" y="6025464"/>
                </a:cubicBezTo>
                <a:cubicBezTo>
                  <a:pt x="4798078" y="6050734"/>
                  <a:pt x="4809801" y="6064868"/>
                  <a:pt x="4788777" y="6090199"/>
                </a:cubicBezTo>
                <a:cubicBezTo>
                  <a:pt x="4766561" y="6116968"/>
                  <a:pt x="4716259" y="6113040"/>
                  <a:pt x="4700339" y="6083293"/>
                </a:cubicBezTo>
                <a:cubicBezTo>
                  <a:pt x="4683163" y="6051199"/>
                  <a:pt x="4649539" y="6050169"/>
                  <a:pt x="4649539" y="6081738"/>
                </a:cubicBezTo>
                <a:cubicBezTo>
                  <a:pt x="4649539" y="6108335"/>
                  <a:pt x="4653564" y="6111999"/>
                  <a:pt x="4703821" y="6131150"/>
                </a:cubicBezTo>
                <a:cubicBezTo>
                  <a:pt x="4752461" y="6149685"/>
                  <a:pt x="4824680" y="6128424"/>
                  <a:pt x="4841968" y="6090481"/>
                </a:cubicBezTo>
                <a:cubicBezTo>
                  <a:pt x="4860244" y="6050370"/>
                  <a:pt x="4839086" y="6014014"/>
                  <a:pt x="4786399" y="5994994"/>
                </a:cubicBezTo>
                <a:cubicBezTo>
                  <a:pt x="4718149" y="5970356"/>
                  <a:pt x="4700702" y="5957424"/>
                  <a:pt x="4708456" y="5937218"/>
                </a:cubicBezTo>
                <a:cubicBezTo>
                  <a:pt x="4717979" y="5912401"/>
                  <a:pt x="4784306" y="5912420"/>
                  <a:pt x="4793832" y="5937243"/>
                </a:cubicBezTo>
                <a:cubicBezTo>
                  <a:pt x="4802915" y="5960913"/>
                  <a:pt x="4840039" y="5962495"/>
                  <a:pt x="4840039" y="5939211"/>
                </a:cubicBezTo>
                <a:cubicBezTo>
                  <a:pt x="4840039" y="5907643"/>
                  <a:pt x="4808190" y="5887180"/>
                  <a:pt x="4770288" y="5883211"/>
                </a:cubicBezTo>
                <a:close/>
                <a:moveTo>
                  <a:pt x="3671639" y="5880094"/>
                </a:moveTo>
                <a:lnTo>
                  <a:pt x="3671639" y="6007094"/>
                </a:lnTo>
                <a:cubicBezTo>
                  <a:pt x="3671639" y="6128239"/>
                  <a:pt x="3672887" y="6134094"/>
                  <a:pt x="3698709" y="6134094"/>
                </a:cubicBezTo>
                <a:cubicBezTo>
                  <a:pt x="3724473" y="6134094"/>
                  <a:pt x="3725484" y="6129498"/>
                  <a:pt x="3719667" y="6038844"/>
                </a:cubicBezTo>
                <a:cubicBezTo>
                  <a:pt x="3716304" y="5986457"/>
                  <a:pt x="3718267" y="5943594"/>
                  <a:pt x="3724028" y="5943594"/>
                </a:cubicBezTo>
                <a:cubicBezTo>
                  <a:pt x="3729789" y="5943594"/>
                  <a:pt x="3746956" y="5986457"/>
                  <a:pt x="3762178" y="6038844"/>
                </a:cubicBezTo>
                <a:cubicBezTo>
                  <a:pt x="3783123" y="6110929"/>
                  <a:pt x="3795304" y="6134094"/>
                  <a:pt x="3812261" y="6134094"/>
                </a:cubicBezTo>
                <a:cubicBezTo>
                  <a:pt x="3829619" y="6134094"/>
                  <a:pt x="3839549" y="6113344"/>
                  <a:pt x="3856325" y="6042019"/>
                </a:cubicBezTo>
                <a:cubicBezTo>
                  <a:pt x="3886929" y="5911909"/>
                  <a:pt x="3912939" y="5909283"/>
                  <a:pt x="3912939" y="6036304"/>
                </a:cubicBezTo>
                <a:cubicBezTo>
                  <a:pt x="3912939" y="6125627"/>
                  <a:pt x="3915138" y="6134094"/>
                  <a:pt x="3938339" y="6134094"/>
                </a:cubicBezTo>
                <a:cubicBezTo>
                  <a:pt x="3962046" y="6134094"/>
                  <a:pt x="3963739" y="6125627"/>
                  <a:pt x="3963739" y="6007094"/>
                </a:cubicBezTo>
                <a:lnTo>
                  <a:pt x="3963739" y="5880094"/>
                </a:lnTo>
                <a:lnTo>
                  <a:pt x="3927194" y="5880094"/>
                </a:lnTo>
                <a:cubicBezTo>
                  <a:pt x="3866486" y="5880094"/>
                  <a:pt x="3853336" y="5894637"/>
                  <a:pt x="3837787" y="5978969"/>
                </a:cubicBezTo>
                <a:cubicBezTo>
                  <a:pt x="3829691" y="6022872"/>
                  <a:pt x="3818146" y="6055751"/>
                  <a:pt x="3812130" y="6052033"/>
                </a:cubicBezTo>
                <a:cubicBezTo>
                  <a:pt x="3806113" y="6048314"/>
                  <a:pt x="3791296" y="6012393"/>
                  <a:pt x="3779202" y="5972208"/>
                </a:cubicBezTo>
                <a:cubicBezTo>
                  <a:pt x="3751316" y="5879552"/>
                  <a:pt x="3751734" y="5880094"/>
                  <a:pt x="3708184" y="5880094"/>
                </a:cubicBezTo>
                <a:close/>
                <a:moveTo>
                  <a:pt x="6300539" y="5880093"/>
                </a:moveTo>
                <a:cubicBezTo>
                  <a:pt x="6276833" y="5880093"/>
                  <a:pt x="6275139" y="5888560"/>
                  <a:pt x="6275139" y="6007093"/>
                </a:cubicBezTo>
                <a:cubicBezTo>
                  <a:pt x="6275139" y="6125626"/>
                  <a:pt x="6276833" y="6134093"/>
                  <a:pt x="6300539" y="6134093"/>
                </a:cubicBezTo>
                <a:cubicBezTo>
                  <a:pt x="6324245" y="6134093"/>
                  <a:pt x="6325939" y="6125626"/>
                  <a:pt x="6325939" y="6007093"/>
                </a:cubicBezTo>
                <a:cubicBezTo>
                  <a:pt x="6325939" y="5888560"/>
                  <a:pt x="6324245" y="5880093"/>
                  <a:pt x="6300539" y="5880093"/>
                </a:cubicBezTo>
                <a:close/>
                <a:moveTo>
                  <a:pt x="5102506" y="5880093"/>
                </a:moveTo>
                <a:cubicBezTo>
                  <a:pt x="5093192" y="5880093"/>
                  <a:pt x="5081762" y="5883903"/>
                  <a:pt x="5077106" y="5888560"/>
                </a:cubicBezTo>
                <a:cubicBezTo>
                  <a:pt x="5072449" y="5893216"/>
                  <a:pt x="5068639" y="5950366"/>
                  <a:pt x="5068639" y="6015560"/>
                </a:cubicBezTo>
                <a:cubicBezTo>
                  <a:pt x="5068639" y="6125626"/>
                  <a:pt x="5070453" y="6134093"/>
                  <a:pt x="5094039" y="6134093"/>
                </a:cubicBezTo>
                <a:cubicBezTo>
                  <a:pt x="5117746" y="6134093"/>
                  <a:pt x="5119439" y="6125626"/>
                  <a:pt x="5119439" y="6007093"/>
                </a:cubicBezTo>
                <a:cubicBezTo>
                  <a:pt x="5119439" y="5909726"/>
                  <a:pt x="5115488" y="5880093"/>
                  <a:pt x="5102506" y="5880093"/>
                </a:cubicBezTo>
                <a:close/>
                <a:moveTo>
                  <a:pt x="2981606" y="5880093"/>
                </a:moveTo>
                <a:cubicBezTo>
                  <a:pt x="2972292" y="5880093"/>
                  <a:pt x="2960862" y="5883903"/>
                  <a:pt x="2956206" y="5888560"/>
                </a:cubicBezTo>
                <a:cubicBezTo>
                  <a:pt x="2951549" y="5893216"/>
                  <a:pt x="2947739" y="5950366"/>
                  <a:pt x="2947739" y="6015560"/>
                </a:cubicBezTo>
                <a:cubicBezTo>
                  <a:pt x="2947739" y="6125626"/>
                  <a:pt x="2949553" y="6134093"/>
                  <a:pt x="2973139" y="6134093"/>
                </a:cubicBezTo>
                <a:cubicBezTo>
                  <a:pt x="2996846" y="6134093"/>
                  <a:pt x="2998539" y="6125626"/>
                  <a:pt x="2998539" y="6007093"/>
                </a:cubicBezTo>
                <a:cubicBezTo>
                  <a:pt x="2998539" y="5909726"/>
                  <a:pt x="2994588" y="5880093"/>
                  <a:pt x="2981606" y="5880093"/>
                </a:cubicBezTo>
                <a:close/>
                <a:moveTo>
                  <a:pt x="2694237" y="5880093"/>
                </a:moveTo>
                <a:cubicBezTo>
                  <a:pt x="2672322" y="5880093"/>
                  <a:pt x="2668130" y="5892658"/>
                  <a:pt x="2659312" y="5984725"/>
                </a:cubicBezTo>
                <a:cubicBezTo>
                  <a:pt x="2649266" y="6089628"/>
                  <a:pt x="2623485" y="6140512"/>
                  <a:pt x="2608813" y="6084398"/>
                </a:cubicBezTo>
                <a:cubicBezTo>
                  <a:pt x="2602083" y="6058669"/>
                  <a:pt x="2554042" y="6045649"/>
                  <a:pt x="2554042" y="6069554"/>
                </a:cubicBezTo>
                <a:cubicBezTo>
                  <a:pt x="2554042" y="6122323"/>
                  <a:pt x="2609500" y="6154051"/>
                  <a:pt x="2664909" y="6132984"/>
                </a:cubicBezTo>
                <a:cubicBezTo>
                  <a:pt x="2703230" y="6118414"/>
                  <a:pt x="2703314" y="6118143"/>
                  <a:pt x="2712599" y="5978518"/>
                </a:cubicBezTo>
                <a:cubicBezTo>
                  <a:pt x="2718686" y="5886986"/>
                  <a:pt x="2717399" y="5880093"/>
                  <a:pt x="2694237" y="5880093"/>
                </a:cubicBezTo>
                <a:close/>
                <a:moveTo>
                  <a:pt x="5548064" y="5876123"/>
                </a:moveTo>
                <a:cubicBezTo>
                  <a:pt x="5520456" y="5874085"/>
                  <a:pt x="5519576" y="5877427"/>
                  <a:pt x="5522055" y="5974911"/>
                </a:cubicBezTo>
                <a:cubicBezTo>
                  <a:pt x="5524790" y="6082443"/>
                  <a:pt x="5514511" y="6108694"/>
                  <a:pt x="5469674" y="6108694"/>
                </a:cubicBezTo>
                <a:cubicBezTo>
                  <a:pt x="5422526" y="6108694"/>
                  <a:pt x="5411539" y="6084213"/>
                  <a:pt x="5411539" y="5979154"/>
                </a:cubicBezTo>
                <a:cubicBezTo>
                  <a:pt x="5411539" y="5888561"/>
                  <a:pt x="5409368" y="5880094"/>
                  <a:pt x="5386139" y="5880094"/>
                </a:cubicBezTo>
                <a:cubicBezTo>
                  <a:pt x="5362977" y="5880094"/>
                  <a:pt x="5360739" y="5888561"/>
                  <a:pt x="5360739" y="5976179"/>
                </a:cubicBezTo>
                <a:cubicBezTo>
                  <a:pt x="5360739" y="6029026"/>
                  <a:pt x="5366410" y="6082860"/>
                  <a:pt x="5373341" y="6095812"/>
                </a:cubicBezTo>
                <a:cubicBezTo>
                  <a:pt x="5403763" y="6152654"/>
                  <a:pt x="5533732" y="6152437"/>
                  <a:pt x="5564207" y="6095493"/>
                </a:cubicBezTo>
                <a:cubicBezTo>
                  <a:pt x="5571045" y="6082717"/>
                  <a:pt x="5576639" y="6028607"/>
                  <a:pt x="5576639" y="5975248"/>
                </a:cubicBezTo>
                <a:cubicBezTo>
                  <a:pt x="5576639" y="5883730"/>
                  <a:pt x="5575019" y="5878112"/>
                  <a:pt x="5548064" y="5876123"/>
                </a:cubicBezTo>
                <a:close/>
                <a:moveTo>
                  <a:pt x="6017964" y="5876106"/>
                </a:moveTo>
                <a:cubicBezTo>
                  <a:pt x="5991194" y="5874117"/>
                  <a:pt x="5988988" y="5879991"/>
                  <a:pt x="5983039" y="5969113"/>
                </a:cubicBezTo>
                <a:lnTo>
                  <a:pt x="5976689" y="6064243"/>
                </a:lnTo>
                <a:lnTo>
                  <a:pt x="5936040" y="5972168"/>
                </a:lnTo>
                <a:cubicBezTo>
                  <a:pt x="5898390" y="5886886"/>
                  <a:pt x="5892534" y="5880093"/>
                  <a:pt x="5856665" y="5880093"/>
                </a:cubicBezTo>
                <a:lnTo>
                  <a:pt x="5817939" y="5880093"/>
                </a:lnTo>
                <a:lnTo>
                  <a:pt x="5817939" y="6007093"/>
                </a:lnTo>
                <a:cubicBezTo>
                  <a:pt x="5817939" y="6103599"/>
                  <a:pt x="5821751" y="6132575"/>
                  <a:pt x="5833814" y="6127770"/>
                </a:cubicBezTo>
                <a:cubicBezTo>
                  <a:pt x="5843722" y="6123823"/>
                  <a:pt x="5850465" y="6092550"/>
                  <a:pt x="5851752" y="6044577"/>
                </a:cubicBezTo>
                <a:cubicBezTo>
                  <a:pt x="5855482" y="5905568"/>
                  <a:pt x="5855340" y="5905618"/>
                  <a:pt x="5913554" y="6022968"/>
                </a:cubicBezTo>
                <a:cubicBezTo>
                  <a:pt x="5964919" y="6126510"/>
                  <a:pt x="5971337" y="6134093"/>
                  <a:pt x="6007610" y="6134093"/>
                </a:cubicBezTo>
                <a:lnTo>
                  <a:pt x="6046539" y="6134093"/>
                </a:lnTo>
                <a:lnTo>
                  <a:pt x="6046539" y="6006162"/>
                </a:lnTo>
                <a:cubicBezTo>
                  <a:pt x="6046539" y="5882589"/>
                  <a:pt x="6045566" y="5878158"/>
                  <a:pt x="6017964" y="5876106"/>
                </a:cubicBezTo>
                <a:close/>
                <a:moveTo>
                  <a:pt x="4210958" y="5876047"/>
                </a:moveTo>
                <a:cubicBezTo>
                  <a:pt x="4206574" y="5878626"/>
                  <a:pt x="4201956" y="5886050"/>
                  <a:pt x="4197188" y="5898474"/>
                </a:cubicBezTo>
                <a:cubicBezTo>
                  <a:pt x="4181831" y="5938494"/>
                  <a:pt x="4198966" y="6080932"/>
                  <a:pt x="4222230" y="6106639"/>
                </a:cubicBezTo>
                <a:cubicBezTo>
                  <a:pt x="4268430" y="6157690"/>
                  <a:pt x="4379786" y="6147018"/>
                  <a:pt x="4406218" y="6089007"/>
                </a:cubicBezTo>
                <a:cubicBezTo>
                  <a:pt x="4414315" y="6071237"/>
                  <a:pt x="4420939" y="6016962"/>
                  <a:pt x="4420939" y="5968395"/>
                </a:cubicBezTo>
                <a:cubicBezTo>
                  <a:pt x="4420939" y="5888560"/>
                  <a:pt x="4418503" y="5880093"/>
                  <a:pt x="4395539" y="5880093"/>
                </a:cubicBezTo>
                <a:cubicBezTo>
                  <a:pt x="4372418" y="5880093"/>
                  <a:pt x="4370139" y="5888560"/>
                  <a:pt x="4370139" y="5974436"/>
                </a:cubicBezTo>
                <a:cubicBezTo>
                  <a:pt x="4370139" y="6097244"/>
                  <a:pt x="4343831" y="6125718"/>
                  <a:pt x="4262989" y="6090406"/>
                </a:cubicBezTo>
                <a:cubicBezTo>
                  <a:pt x="4256444" y="6087547"/>
                  <a:pt x="4246899" y="6037628"/>
                  <a:pt x="4241779" y="5979476"/>
                </a:cubicBezTo>
                <a:cubicBezTo>
                  <a:pt x="4235149" y="5904178"/>
                  <a:pt x="4224108" y="5868309"/>
                  <a:pt x="4210958" y="5876047"/>
                </a:cubicBezTo>
                <a:close/>
                <a:moveTo>
                  <a:pt x="6563152" y="5876035"/>
                </a:moveTo>
                <a:cubicBezTo>
                  <a:pt x="6551430" y="5877295"/>
                  <a:pt x="6541839" y="5880901"/>
                  <a:pt x="6541839" y="5884048"/>
                </a:cubicBezTo>
                <a:cubicBezTo>
                  <a:pt x="6541839" y="5899277"/>
                  <a:pt x="6595925" y="6056476"/>
                  <a:pt x="6613669" y="6092818"/>
                </a:cubicBezTo>
                <a:cubicBezTo>
                  <a:pt x="6627547" y="6121243"/>
                  <a:pt x="6642745" y="6134093"/>
                  <a:pt x="6662489" y="6134093"/>
                </a:cubicBezTo>
                <a:cubicBezTo>
                  <a:pt x="6684837" y="6134093"/>
                  <a:pt x="6692800" y="6124994"/>
                  <a:pt x="6698609" y="6092818"/>
                </a:cubicBezTo>
                <a:cubicBezTo>
                  <a:pt x="6702708" y="6070117"/>
                  <a:pt x="6723478" y="6014946"/>
                  <a:pt x="6744765" y="5970217"/>
                </a:cubicBezTo>
                <a:cubicBezTo>
                  <a:pt x="6784179" y="5887399"/>
                  <a:pt x="6785748" y="5871501"/>
                  <a:pt x="6753276" y="5883962"/>
                </a:cubicBezTo>
                <a:cubicBezTo>
                  <a:pt x="6737249" y="5890112"/>
                  <a:pt x="6672404" y="6021336"/>
                  <a:pt x="6661802" y="6069073"/>
                </a:cubicBezTo>
                <a:cubicBezTo>
                  <a:pt x="6659661" y="6078714"/>
                  <a:pt x="6641384" y="6038709"/>
                  <a:pt x="6621187" y="5980173"/>
                </a:cubicBezTo>
                <a:cubicBezTo>
                  <a:pt x="6593658" y="5900387"/>
                  <a:pt x="6579128" y="5874317"/>
                  <a:pt x="6563152" y="5876035"/>
                </a:cubicBezTo>
                <a:close/>
                <a:moveTo>
                  <a:pt x="3333402" y="5874199"/>
                </a:moveTo>
                <a:cubicBezTo>
                  <a:pt x="3314124" y="5875907"/>
                  <a:pt x="3294308" y="5919701"/>
                  <a:pt x="3263400" y="6006514"/>
                </a:cubicBezTo>
                <a:cubicBezTo>
                  <a:pt x="3220837" y="6126069"/>
                  <a:pt x="3219541" y="6134093"/>
                  <a:pt x="3242799" y="6134093"/>
                </a:cubicBezTo>
                <a:cubicBezTo>
                  <a:pt x="3256936" y="6134093"/>
                  <a:pt x="3270476" y="6123162"/>
                  <a:pt x="3274259" y="6108693"/>
                </a:cubicBezTo>
                <a:cubicBezTo>
                  <a:pt x="3279607" y="6088242"/>
                  <a:pt x="3291582" y="6083293"/>
                  <a:pt x="3335715" y="6083293"/>
                </a:cubicBezTo>
                <a:cubicBezTo>
                  <a:pt x="3379374" y="6083293"/>
                  <a:pt x="3392168" y="6088462"/>
                  <a:pt x="3398589" y="6108693"/>
                </a:cubicBezTo>
                <a:cubicBezTo>
                  <a:pt x="3403023" y="6122663"/>
                  <a:pt x="3417696" y="6134093"/>
                  <a:pt x="3431195" y="6134093"/>
                </a:cubicBezTo>
                <a:cubicBezTo>
                  <a:pt x="3444694" y="6134093"/>
                  <a:pt x="3452810" y="6129807"/>
                  <a:pt x="3449231" y="6124568"/>
                </a:cubicBezTo>
                <a:cubicBezTo>
                  <a:pt x="3445652" y="6119329"/>
                  <a:pt x="3423575" y="6060751"/>
                  <a:pt x="3400172" y="5994393"/>
                </a:cubicBezTo>
                <a:cubicBezTo>
                  <a:pt x="3371419" y="5912867"/>
                  <a:pt x="3352680" y="5872491"/>
                  <a:pt x="3333402" y="5874199"/>
                </a:cubicBezTo>
                <a:close/>
                <a:moveTo>
                  <a:pt x="4674329" y="5499630"/>
                </a:moveTo>
                <a:cubicBezTo>
                  <a:pt x="4653876" y="5499131"/>
                  <a:pt x="4635464" y="5503745"/>
                  <a:pt x="4629298" y="5513721"/>
                </a:cubicBezTo>
                <a:cubicBezTo>
                  <a:pt x="4616861" y="5533845"/>
                  <a:pt x="4659637" y="5562594"/>
                  <a:pt x="4702017" y="5562594"/>
                </a:cubicBezTo>
                <a:cubicBezTo>
                  <a:pt x="4746510" y="5562594"/>
                  <a:pt x="4761942" y="5538403"/>
                  <a:pt x="4731602" y="5516217"/>
                </a:cubicBezTo>
                <a:cubicBezTo>
                  <a:pt x="4717275" y="5505741"/>
                  <a:pt x="4694782" y="5500129"/>
                  <a:pt x="4674329" y="5499630"/>
                </a:cubicBezTo>
                <a:close/>
                <a:moveTo>
                  <a:pt x="5991656" y="5422363"/>
                </a:moveTo>
                <a:cubicBezTo>
                  <a:pt x="5986350" y="5423263"/>
                  <a:pt x="5983039" y="5425667"/>
                  <a:pt x="5983039" y="5429875"/>
                </a:cubicBezTo>
                <a:cubicBezTo>
                  <a:pt x="5983039" y="5479791"/>
                  <a:pt x="6055003" y="5550431"/>
                  <a:pt x="6150299" y="5594060"/>
                </a:cubicBezTo>
                <a:cubicBezTo>
                  <a:pt x="6258488" y="5643590"/>
                  <a:pt x="6366075" y="5659449"/>
                  <a:pt x="6420072" y="5633825"/>
                </a:cubicBezTo>
                <a:cubicBezTo>
                  <a:pt x="6443753" y="5622588"/>
                  <a:pt x="6470836" y="5610363"/>
                  <a:pt x="6480258" y="5606658"/>
                </a:cubicBezTo>
                <a:cubicBezTo>
                  <a:pt x="6503104" y="5597674"/>
                  <a:pt x="6490678" y="5592591"/>
                  <a:pt x="6339325" y="5549001"/>
                </a:cubicBezTo>
                <a:cubicBezTo>
                  <a:pt x="6129722" y="5488634"/>
                  <a:pt x="6082411" y="5471466"/>
                  <a:pt x="6057781" y="5446836"/>
                </a:cubicBezTo>
                <a:cubicBezTo>
                  <a:pt x="6041452" y="5430507"/>
                  <a:pt x="6007574" y="5419663"/>
                  <a:pt x="5991656" y="5422363"/>
                </a:cubicBezTo>
                <a:close/>
                <a:moveTo>
                  <a:pt x="7361893" y="5138234"/>
                </a:moveTo>
                <a:cubicBezTo>
                  <a:pt x="7348002" y="5138957"/>
                  <a:pt x="7321465" y="5143390"/>
                  <a:pt x="7293714" y="5149895"/>
                </a:cubicBezTo>
                <a:cubicBezTo>
                  <a:pt x="7256712" y="5158569"/>
                  <a:pt x="7190990" y="5179834"/>
                  <a:pt x="7147664" y="5197152"/>
                </a:cubicBezTo>
                <a:cubicBezTo>
                  <a:pt x="7072870" y="5227047"/>
                  <a:pt x="7069003" y="5230697"/>
                  <a:pt x="7071146" y="5269384"/>
                </a:cubicBezTo>
                <a:cubicBezTo>
                  <a:pt x="7075360" y="5345441"/>
                  <a:pt x="7133371" y="5376708"/>
                  <a:pt x="7146693" y="5310102"/>
                </a:cubicBezTo>
                <a:cubicBezTo>
                  <a:pt x="7152830" y="5279416"/>
                  <a:pt x="7165591" y="5269241"/>
                  <a:pt x="7225750" y="5247069"/>
                </a:cubicBezTo>
                <a:cubicBezTo>
                  <a:pt x="7369514" y="5194082"/>
                  <a:pt x="7406189" y="5215747"/>
                  <a:pt x="7316539" y="5300698"/>
                </a:cubicBezTo>
                <a:cubicBezTo>
                  <a:pt x="7288599" y="5327174"/>
                  <a:pt x="7265739" y="5359378"/>
                  <a:pt x="7265739" y="5372264"/>
                </a:cubicBezTo>
                <a:cubicBezTo>
                  <a:pt x="7265739" y="5389846"/>
                  <a:pt x="7247589" y="5400968"/>
                  <a:pt x="7192995" y="5416839"/>
                </a:cubicBezTo>
                <a:cubicBezTo>
                  <a:pt x="7121903" y="5437506"/>
                  <a:pt x="7049839" y="5478336"/>
                  <a:pt x="7049839" y="5497949"/>
                </a:cubicBezTo>
                <a:cubicBezTo>
                  <a:pt x="7049839" y="5518854"/>
                  <a:pt x="7274890" y="5535394"/>
                  <a:pt x="7328371" y="5518420"/>
                </a:cubicBezTo>
                <a:cubicBezTo>
                  <a:pt x="7373901" y="5503969"/>
                  <a:pt x="7360031" y="5560190"/>
                  <a:pt x="7304323" y="5615898"/>
                </a:cubicBezTo>
                <a:cubicBezTo>
                  <a:pt x="7265755" y="5654467"/>
                  <a:pt x="7247751" y="5664227"/>
                  <a:pt x="7227207" y="5657707"/>
                </a:cubicBezTo>
                <a:cubicBezTo>
                  <a:pt x="7186892" y="5644911"/>
                  <a:pt x="7133183" y="5661246"/>
                  <a:pt x="7149786" y="5681253"/>
                </a:cubicBezTo>
                <a:cubicBezTo>
                  <a:pt x="7157096" y="5690060"/>
                  <a:pt x="7159621" y="5710478"/>
                  <a:pt x="7155398" y="5726626"/>
                </a:cubicBezTo>
                <a:cubicBezTo>
                  <a:pt x="7148500" y="5753004"/>
                  <a:pt x="7150167" y="5754402"/>
                  <a:pt x="7171804" y="5740392"/>
                </a:cubicBezTo>
                <a:cubicBezTo>
                  <a:pt x="7185051" y="5731815"/>
                  <a:pt x="7216627" y="5716839"/>
                  <a:pt x="7241974" y="5707112"/>
                </a:cubicBezTo>
                <a:cubicBezTo>
                  <a:pt x="7292167" y="5687850"/>
                  <a:pt x="7378372" y="5601815"/>
                  <a:pt x="7411320" y="5538101"/>
                </a:cubicBezTo>
                <a:cubicBezTo>
                  <a:pt x="7422725" y="5516047"/>
                  <a:pt x="7446140" y="5492648"/>
                  <a:pt x="7463353" y="5486103"/>
                </a:cubicBezTo>
                <a:cubicBezTo>
                  <a:pt x="7498753" y="5472644"/>
                  <a:pt x="7526903" y="5421780"/>
                  <a:pt x="7515457" y="5391954"/>
                </a:cubicBezTo>
                <a:cubicBezTo>
                  <a:pt x="7509942" y="5377582"/>
                  <a:pt x="7490179" y="5372094"/>
                  <a:pt x="7443937" y="5372094"/>
                </a:cubicBezTo>
                <a:cubicBezTo>
                  <a:pt x="7367614" y="5372094"/>
                  <a:pt x="7364005" y="5359939"/>
                  <a:pt x="7418139" y="5285209"/>
                </a:cubicBezTo>
                <a:cubicBezTo>
                  <a:pt x="7476355" y="5204845"/>
                  <a:pt x="7469760" y="5184300"/>
                  <a:pt x="7371145" y="5138809"/>
                </a:cubicBezTo>
                <a:cubicBezTo>
                  <a:pt x="7369748" y="5138165"/>
                  <a:pt x="7366523" y="5137994"/>
                  <a:pt x="7361893" y="5138234"/>
                </a:cubicBezTo>
                <a:close/>
                <a:moveTo>
                  <a:pt x="4661186" y="5092513"/>
                </a:moveTo>
                <a:cubicBezTo>
                  <a:pt x="4688340" y="5093549"/>
                  <a:pt x="4688653" y="5125083"/>
                  <a:pt x="4677229" y="5199293"/>
                </a:cubicBezTo>
                <a:cubicBezTo>
                  <a:pt x="4646854" y="5396627"/>
                  <a:pt x="4650967" y="5385217"/>
                  <a:pt x="4613454" y="5376196"/>
                </a:cubicBezTo>
                <a:cubicBezTo>
                  <a:pt x="4593013" y="5371281"/>
                  <a:pt x="4563439" y="5375972"/>
                  <a:pt x="4538513" y="5388083"/>
                </a:cubicBezTo>
                <a:cubicBezTo>
                  <a:pt x="4487179" y="5413025"/>
                  <a:pt x="4476048" y="5401343"/>
                  <a:pt x="4469891" y="5316065"/>
                </a:cubicBezTo>
                <a:cubicBezTo>
                  <a:pt x="4466302" y="5266353"/>
                  <a:pt x="4469269" y="5254100"/>
                  <a:pt x="4484503" y="5255718"/>
                </a:cubicBezTo>
                <a:cubicBezTo>
                  <a:pt x="4495016" y="5256835"/>
                  <a:pt x="4511488" y="5275528"/>
                  <a:pt x="4521107" y="5297258"/>
                </a:cubicBezTo>
                <a:cubicBezTo>
                  <a:pt x="4535790" y="5330429"/>
                  <a:pt x="4535838" y="5338472"/>
                  <a:pt x="4521410" y="5347389"/>
                </a:cubicBezTo>
                <a:cubicBezTo>
                  <a:pt x="4486030" y="5369255"/>
                  <a:pt x="4521184" y="5372327"/>
                  <a:pt x="4565416" y="5351234"/>
                </a:cubicBezTo>
                <a:cubicBezTo>
                  <a:pt x="4608683" y="5330601"/>
                  <a:pt x="4630942" y="5283192"/>
                  <a:pt x="4597361" y="5283192"/>
                </a:cubicBezTo>
                <a:cubicBezTo>
                  <a:pt x="4588749" y="5283192"/>
                  <a:pt x="4586328" y="5271065"/>
                  <a:pt x="4591126" y="5251950"/>
                </a:cubicBezTo>
                <a:cubicBezTo>
                  <a:pt x="4600103" y="5216181"/>
                  <a:pt x="4562703" y="5187468"/>
                  <a:pt x="4521252" y="5198308"/>
                </a:cubicBezTo>
                <a:cubicBezTo>
                  <a:pt x="4508003" y="5201773"/>
                  <a:pt x="4494677" y="5200585"/>
                  <a:pt x="4491639" y="5195668"/>
                </a:cubicBezTo>
                <a:cubicBezTo>
                  <a:pt x="4480643" y="5177877"/>
                  <a:pt x="4505648" y="5156745"/>
                  <a:pt x="4580054" y="5120952"/>
                </a:cubicBezTo>
                <a:cubicBezTo>
                  <a:pt x="4618937" y="5102247"/>
                  <a:pt x="4644893" y="5091890"/>
                  <a:pt x="4661186" y="5092513"/>
                </a:cubicBezTo>
                <a:close/>
                <a:moveTo>
                  <a:pt x="7520192" y="4978265"/>
                </a:moveTo>
                <a:cubicBezTo>
                  <a:pt x="7494674" y="4978852"/>
                  <a:pt x="7470072" y="4981497"/>
                  <a:pt x="7465815" y="4985753"/>
                </a:cubicBezTo>
                <a:cubicBezTo>
                  <a:pt x="7463346" y="4988223"/>
                  <a:pt x="7407317" y="4993171"/>
                  <a:pt x="7341307" y="4996749"/>
                </a:cubicBezTo>
                <a:cubicBezTo>
                  <a:pt x="7267904" y="5000727"/>
                  <a:pt x="7187130" y="5014330"/>
                  <a:pt x="7133339" y="5031771"/>
                </a:cubicBezTo>
                <a:cubicBezTo>
                  <a:pt x="7068218" y="5052886"/>
                  <a:pt x="7044043" y="5056253"/>
                  <a:pt x="7040206" y="5044742"/>
                </a:cubicBezTo>
                <a:cubicBezTo>
                  <a:pt x="7032808" y="5022550"/>
                  <a:pt x="6996119" y="5025539"/>
                  <a:pt x="6958237" y="5051420"/>
                </a:cubicBezTo>
                <a:cubicBezTo>
                  <a:pt x="6898981" y="5091904"/>
                  <a:pt x="6860881" y="5258622"/>
                  <a:pt x="6906854" y="5276263"/>
                </a:cubicBezTo>
                <a:cubicBezTo>
                  <a:pt x="6932097" y="5285950"/>
                  <a:pt x="6973640" y="5243212"/>
                  <a:pt x="6973640" y="5207556"/>
                </a:cubicBezTo>
                <a:cubicBezTo>
                  <a:pt x="6973640" y="5158836"/>
                  <a:pt x="7065129" y="5114215"/>
                  <a:pt x="7195890" y="5099159"/>
                </a:cubicBezTo>
                <a:cubicBezTo>
                  <a:pt x="7237800" y="5094334"/>
                  <a:pt x="7322693" y="5081977"/>
                  <a:pt x="7384541" y="5071699"/>
                </a:cubicBezTo>
                <a:cubicBezTo>
                  <a:pt x="7446389" y="5061422"/>
                  <a:pt x="7500464" y="5056486"/>
                  <a:pt x="7504710" y="5060731"/>
                </a:cubicBezTo>
                <a:cubicBezTo>
                  <a:pt x="7508955" y="5064977"/>
                  <a:pt x="7505308" y="5079853"/>
                  <a:pt x="7496604" y="5093789"/>
                </a:cubicBezTo>
                <a:cubicBezTo>
                  <a:pt x="7462129" y="5148993"/>
                  <a:pt x="7527528" y="5163541"/>
                  <a:pt x="7569618" y="5110032"/>
                </a:cubicBezTo>
                <a:cubicBezTo>
                  <a:pt x="7598735" y="5073016"/>
                  <a:pt x="7605101" y="4995694"/>
                  <a:pt x="7580065" y="4983126"/>
                </a:cubicBezTo>
                <a:cubicBezTo>
                  <a:pt x="7572144" y="4979150"/>
                  <a:pt x="7545710" y="4977678"/>
                  <a:pt x="7520192" y="4978265"/>
                </a:cubicBezTo>
                <a:close/>
                <a:moveTo>
                  <a:pt x="5080476" y="4920548"/>
                </a:moveTo>
                <a:cubicBezTo>
                  <a:pt x="5045046" y="4921668"/>
                  <a:pt x="5018925" y="4931531"/>
                  <a:pt x="4961932" y="4959689"/>
                </a:cubicBezTo>
                <a:cubicBezTo>
                  <a:pt x="4857176" y="5011447"/>
                  <a:pt x="4814640" y="5048662"/>
                  <a:pt x="4814640" y="5088558"/>
                </a:cubicBezTo>
                <a:cubicBezTo>
                  <a:pt x="4814640" y="5127890"/>
                  <a:pt x="4825684" y="5126037"/>
                  <a:pt x="4903540" y="5073644"/>
                </a:cubicBezTo>
                <a:cubicBezTo>
                  <a:pt x="4939869" y="5049197"/>
                  <a:pt x="4974733" y="5029194"/>
                  <a:pt x="4981016" y="5029194"/>
                </a:cubicBezTo>
                <a:cubicBezTo>
                  <a:pt x="4987299" y="5029194"/>
                  <a:pt x="4989569" y="5030623"/>
                  <a:pt x="4986060" y="5032369"/>
                </a:cubicBezTo>
                <a:cubicBezTo>
                  <a:pt x="4969209" y="5040755"/>
                  <a:pt x="4891590" y="5201867"/>
                  <a:pt x="4865880" y="5281824"/>
                </a:cubicBezTo>
                <a:cubicBezTo>
                  <a:pt x="4844530" y="5348224"/>
                  <a:pt x="4838403" y="5391672"/>
                  <a:pt x="4842467" y="5447859"/>
                </a:cubicBezTo>
                <a:cubicBezTo>
                  <a:pt x="4848815" y="5535609"/>
                  <a:pt x="4856250" y="5548198"/>
                  <a:pt x="4884842" y="5519607"/>
                </a:cubicBezTo>
                <a:cubicBezTo>
                  <a:pt x="4899095" y="5505354"/>
                  <a:pt x="4904366" y="5481334"/>
                  <a:pt x="4901931" y="5441738"/>
                </a:cubicBezTo>
                <a:cubicBezTo>
                  <a:pt x="4896833" y="5358824"/>
                  <a:pt x="4911765" y="5338574"/>
                  <a:pt x="4994288" y="5316494"/>
                </a:cubicBezTo>
                <a:cubicBezTo>
                  <a:pt x="5078440" y="5293979"/>
                  <a:pt x="5082080" y="5296379"/>
                  <a:pt x="5113910" y="5395377"/>
                </a:cubicBezTo>
                <a:cubicBezTo>
                  <a:pt x="5132422" y="5452951"/>
                  <a:pt x="5133564" y="5475809"/>
                  <a:pt x="5121526" y="5547777"/>
                </a:cubicBezTo>
                <a:cubicBezTo>
                  <a:pt x="5113737" y="5594344"/>
                  <a:pt x="5104155" y="5661019"/>
                  <a:pt x="5100233" y="5695944"/>
                </a:cubicBezTo>
                <a:lnTo>
                  <a:pt x="5093102" y="5759444"/>
                </a:lnTo>
                <a:lnTo>
                  <a:pt x="5128092" y="5676894"/>
                </a:lnTo>
                <a:cubicBezTo>
                  <a:pt x="5156914" y="5608893"/>
                  <a:pt x="5164574" y="5567556"/>
                  <a:pt x="5171550" y="5442355"/>
                </a:cubicBezTo>
                <a:cubicBezTo>
                  <a:pt x="5179100" y="5306852"/>
                  <a:pt x="5182932" y="5288431"/>
                  <a:pt x="5206879" y="5272531"/>
                </a:cubicBezTo>
                <a:cubicBezTo>
                  <a:pt x="5238691" y="5251408"/>
                  <a:pt x="5241669" y="5216684"/>
                  <a:pt x="5213661" y="5193440"/>
                </a:cubicBezTo>
                <a:cubicBezTo>
                  <a:pt x="5190646" y="5174339"/>
                  <a:pt x="5032028" y="5184868"/>
                  <a:pt x="4982915" y="5208756"/>
                </a:cubicBezTo>
                <a:cubicBezTo>
                  <a:pt x="4941821" y="5228744"/>
                  <a:pt x="4947242" y="5209354"/>
                  <a:pt x="5006696" y="5123685"/>
                </a:cubicBezTo>
                <a:cubicBezTo>
                  <a:pt x="5045907" y="5067186"/>
                  <a:pt x="5074443" y="5041165"/>
                  <a:pt x="5120345" y="5020051"/>
                </a:cubicBezTo>
                <a:cubicBezTo>
                  <a:pt x="5178808" y="4993160"/>
                  <a:pt x="5216610" y="4952798"/>
                  <a:pt x="5199427" y="4935614"/>
                </a:cubicBezTo>
                <a:cubicBezTo>
                  <a:pt x="5195016" y="4931203"/>
                  <a:pt x="5159498" y="4925071"/>
                  <a:pt x="5120498" y="4921987"/>
                </a:cubicBezTo>
                <a:cubicBezTo>
                  <a:pt x="5105131" y="4920772"/>
                  <a:pt x="5092286" y="4920174"/>
                  <a:pt x="5080476" y="4920548"/>
                </a:cubicBezTo>
                <a:close/>
                <a:moveTo>
                  <a:pt x="2198445" y="4880516"/>
                </a:moveTo>
                <a:cubicBezTo>
                  <a:pt x="2172183" y="4878963"/>
                  <a:pt x="2145158" y="4886140"/>
                  <a:pt x="2132393" y="4898054"/>
                </a:cubicBezTo>
                <a:cubicBezTo>
                  <a:pt x="2063350" y="4962504"/>
                  <a:pt x="1945080" y="5117725"/>
                  <a:pt x="1909522" y="5190559"/>
                </a:cubicBezTo>
                <a:cubicBezTo>
                  <a:pt x="1846920" y="5318783"/>
                  <a:pt x="1859961" y="5409227"/>
                  <a:pt x="1928120" y="5319507"/>
                </a:cubicBezTo>
                <a:lnTo>
                  <a:pt x="1960525" y="5276844"/>
                </a:lnTo>
                <a:lnTo>
                  <a:pt x="1959770" y="5356055"/>
                </a:lnTo>
                <a:cubicBezTo>
                  <a:pt x="1958638" y="5474945"/>
                  <a:pt x="1979814" y="5599624"/>
                  <a:pt x="2009222" y="5647210"/>
                </a:cubicBezTo>
                <a:cubicBezTo>
                  <a:pt x="2058736" y="5727324"/>
                  <a:pt x="2090820" y="5681272"/>
                  <a:pt x="2046843" y="5593213"/>
                </a:cubicBezTo>
                <a:cubicBezTo>
                  <a:pt x="2007703" y="5514847"/>
                  <a:pt x="2007501" y="5394849"/>
                  <a:pt x="2046371" y="5317014"/>
                </a:cubicBezTo>
                <a:cubicBezTo>
                  <a:pt x="2083790" y="5242096"/>
                  <a:pt x="2073935" y="5214018"/>
                  <a:pt x="2014164" y="5225231"/>
                </a:cubicBezTo>
                <a:cubicBezTo>
                  <a:pt x="1984099" y="5230871"/>
                  <a:pt x="1969846" y="5228776"/>
                  <a:pt x="1969846" y="5218718"/>
                </a:cubicBezTo>
                <a:cubicBezTo>
                  <a:pt x="1969846" y="5190403"/>
                  <a:pt x="2176179" y="4991094"/>
                  <a:pt x="2205495" y="4991094"/>
                </a:cubicBezTo>
                <a:cubicBezTo>
                  <a:pt x="2246305" y="4991094"/>
                  <a:pt x="2265965" y="4961410"/>
                  <a:pt x="2253395" y="4918768"/>
                </a:cubicBezTo>
                <a:cubicBezTo>
                  <a:pt x="2244721" y="4889337"/>
                  <a:pt x="2235168" y="4882687"/>
                  <a:pt x="2198445" y="4880516"/>
                </a:cubicBezTo>
                <a:close/>
                <a:moveTo>
                  <a:pt x="4584348" y="4852561"/>
                </a:moveTo>
                <a:cubicBezTo>
                  <a:pt x="4568979" y="4855671"/>
                  <a:pt x="4549968" y="4867307"/>
                  <a:pt x="4535394" y="4885834"/>
                </a:cubicBezTo>
                <a:cubicBezTo>
                  <a:pt x="4520494" y="4904775"/>
                  <a:pt x="4501539" y="4945566"/>
                  <a:pt x="4493271" y="4976480"/>
                </a:cubicBezTo>
                <a:cubicBezTo>
                  <a:pt x="4481836" y="5019233"/>
                  <a:pt x="4469717" y="5036070"/>
                  <a:pt x="4442643" y="5046816"/>
                </a:cubicBezTo>
                <a:cubicBezTo>
                  <a:pt x="4423067" y="5054587"/>
                  <a:pt x="4394458" y="5070868"/>
                  <a:pt x="4379070" y="5082996"/>
                </a:cubicBezTo>
                <a:lnTo>
                  <a:pt x="4351090" y="5105048"/>
                </a:lnTo>
                <a:lnTo>
                  <a:pt x="4378288" y="5127446"/>
                </a:lnTo>
                <a:cubicBezTo>
                  <a:pt x="4401256" y="5146361"/>
                  <a:pt x="4407368" y="5170933"/>
                  <a:pt x="4417584" y="5285406"/>
                </a:cubicBezTo>
                <a:lnTo>
                  <a:pt x="4429682" y="5420968"/>
                </a:lnTo>
                <a:lnTo>
                  <a:pt x="4396736" y="5421758"/>
                </a:lnTo>
                <a:cubicBezTo>
                  <a:pt x="4332410" y="5423301"/>
                  <a:pt x="4294660" y="5435919"/>
                  <a:pt x="4281652" y="5460224"/>
                </a:cubicBezTo>
                <a:cubicBezTo>
                  <a:pt x="4262220" y="5496534"/>
                  <a:pt x="4283413" y="5503414"/>
                  <a:pt x="4384122" y="5493491"/>
                </a:cubicBezTo>
                <a:cubicBezTo>
                  <a:pt x="4442665" y="5487722"/>
                  <a:pt x="4481302" y="5476715"/>
                  <a:pt x="4500353" y="5460380"/>
                </a:cubicBezTo>
                <a:cubicBezTo>
                  <a:pt x="4524235" y="5439901"/>
                  <a:pt x="4530576" y="5438870"/>
                  <a:pt x="4539225" y="5454057"/>
                </a:cubicBezTo>
                <a:cubicBezTo>
                  <a:pt x="4550657" y="5474131"/>
                  <a:pt x="4491919" y="5511795"/>
                  <a:pt x="4449184" y="5511795"/>
                </a:cubicBezTo>
                <a:cubicBezTo>
                  <a:pt x="4420371" y="5511795"/>
                  <a:pt x="4370140" y="5562473"/>
                  <a:pt x="4370140" y="5591542"/>
                </a:cubicBezTo>
                <a:cubicBezTo>
                  <a:pt x="4370140" y="5603070"/>
                  <a:pt x="4382102" y="5618903"/>
                  <a:pt x="4396723" y="5626728"/>
                </a:cubicBezTo>
                <a:cubicBezTo>
                  <a:pt x="4433571" y="5646449"/>
                  <a:pt x="4484440" y="5631646"/>
                  <a:pt x="4484440" y="5601203"/>
                </a:cubicBezTo>
                <a:cubicBezTo>
                  <a:pt x="4484440" y="5587778"/>
                  <a:pt x="4490497" y="5573051"/>
                  <a:pt x="4497900" y="5568475"/>
                </a:cubicBezTo>
                <a:cubicBezTo>
                  <a:pt x="4506430" y="5563203"/>
                  <a:pt x="4503193" y="5554185"/>
                  <a:pt x="4489063" y="5543853"/>
                </a:cubicBezTo>
                <a:cubicBezTo>
                  <a:pt x="4468575" y="5528872"/>
                  <a:pt x="4470318" y="5525032"/>
                  <a:pt x="4510528" y="5496533"/>
                </a:cubicBezTo>
                <a:cubicBezTo>
                  <a:pt x="4544548" y="5472422"/>
                  <a:pt x="4560790" y="5468075"/>
                  <a:pt x="4583489" y="5477008"/>
                </a:cubicBezTo>
                <a:cubicBezTo>
                  <a:pt x="4606715" y="5486147"/>
                  <a:pt x="4618407" y="5482456"/>
                  <a:pt x="4640639" y="5458965"/>
                </a:cubicBezTo>
                <a:cubicBezTo>
                  <a:pt x="4656012" y="5442721"/>
                  <a:pt x="4691450" y="5423674"/>
                  <a:pt x="4719390" y="5416638"/>
                </a:cubicBezTo>
                <a:cubicBezTo>
                  <a:pt x="4779864" y="5401409"/>
                  <a:pt x="4791174" y="5364406"/>
                  <a:pt x="4734244" y="5368039"/>
                </a:cubicBezTo>
                <a:cubicBezTo>
                  <a:pt x="4704079" y="5369965"/>
                  <a:pt x="4698901" y="5365880"/>
                  <a:pt x="4702046" y="5342639"/>
                </a:cubicBezTo>
                <a:cubicBezTo>
                  <a:pt x="4704108" y="5327407"/>
                  <a:pt x="4710717" y="5266676"/>
                  <a:pt x="4716733" y="5207681"/>
                </a:cubicBezTo>
                <a:cubicBezTo>
                  <a:pt x="4725558" y="5121136"/>
                  <a:pt x="4733886" y="5093031"/>
                  <a:pt x="4759850" y="5062175"/>
                </a:cubicBezTo>
                <a:lnTo>
                  <a:pt x="4792029" y="5023932"/>
                </a:lnTo>
                <a:lnTo>
                  <a:pt x="4758884" y="4995423"/>
                </a:lnTo>
                <a:cubicBezTo>
                  <a:pt x="4733312" y="4973427"/>
                  <a:pt x="4725740" y="4955168"/>
                  <a:pt x="4725740" y="4915504"/>
                </a:cubicBezTo>
                <a:cubicBezTo>
                  <a:pt x="4725740" y="4870326"/>
                  <a:pt x="4722200" y="4864095"/>
                  <a:pt x="4696530" y="4864095"/>
                </a:cubicBezTo>
                <a:cubicBezTo>
                  <a:pt x="4657097" y="4864095"/>
                  <a:pt x="4636840" y="4887034"/>
                  <a:pt x="4636840" y="4931690"/>
                </a:cubicBezTo>
                <a:cubicBezTo>
                  <a:pt x="4636840" y="4963241"/>
                  <a:pt x="4639696" y="4966435"/>
                  <a:pt x="4655890" y="4952995"/>
                </a:cubicBezTo>
                <a:cubicBezTo>
                  <a:pt x="4671434" y="4940094"/>
                  <a:pt x="4674940" y="4940819"/>
                  <a:pt x="4674940" y="4956934"/>
                </a:cubicBezTo>
                <a:cubicBezTo>
                  <a:pt x="4674940" y="4968895"/>
                  <a:pt x="4663671" y="4976754"/>
                  <a:pt x="4646365" y="4976862"/>
                </a:cubicBezTo>
                <a:cubicBezTo>
                  <a:pt x="4630649" y="4976960"/>
                  <a:pt x="4599216" y="4983697"/>
                  <a:pt x="4576515" y="4991831"/>
                </a:cubicBezTo>
                <a:cubicBezTo>
                  <a:pt x="4539929" y="5004941"/>
                  <a:pt x="4534524" y="5003936"/>
                  <a:pt x="4528937" y="4982983"/>
                </a:cubicBezTo>
                <a:cubicBezTo>
                  <a:pt x="4522492" y="4958809"/>
                  <a:pt x="4574106" y="4889495"/>
                  <a:pt x="4598553" y="4889495"/>
                </a:cubicBezTo>
                <a:cubicBezTo>
                  <a:pt x="4605641" y="4889495"/>
                  <a:pt x="4611440" y="4880923"/>
                  <a:pt x="4611440" y="4870445"/>
                </a:cubicBezTo>
                <a:cubicBezTo>
                  <a:pt x="4611440" y="4854867"/>
                  <a:pt x="4599716" y="4849451"/>
                  <a:pt x="4584348" y="4852561"/>
                </a:cubicBezTo>
                <a:close/>
                <a:moveTo>
                  <a:pt x="2542241" y="4827894"/>
                </a:moveTo>
                <a:cubicBezTo>
                  <a:pt x="2528803" y="4824868"/>
                  <a:pt x="2525806" y="4831812"/>
                  <a:pt x="2515633" y="4858572"/>
                </a:cubicBezTo>
                <a:cubicBezTo>
                  <a:pt x="2508819" y="4876489"/>
                  <a:pt x="2503246" y="4915351"/>
                  <a:pt x="2503246" y="4944932"/>
                </a:cubicBezTo>
                <a:cubicBezTo>
                  <a:pt x="2503246" y="5009922"/>
                  <a:pt x="2486465" y="5029195"/>
                  <a:pt x="2429878" y="5029195"/>
                </a:cubicBezTo>
                <a:cubicBezTo>
                  <a:pt x="2399145" y="5029195"/>
                  <a:pt x="2376177" y="5040009"/>
                  <a:pt x="2348830" y="5067356"/>
                </a:cubicBezTo>
                <a:cubicBezTo>
                  <a:pt x="2327844" y="5088344"/>
                  <a:pt x="2310262" y="5109776"/>
                  <a:pt x="2309768" y="5114981"/>
                </a:cubicBezTo>
                <a:cubicBezTo>
                  <a:pt x="2309268" y="5120186"/>
                  <a:pt x="2344066" y="5124445"/>
                  <a:pt x="2387094" y="5124445"/>
                </a:cubicBezTo>
                <a:lnTo>
                  <a:pt x="2465327" y="5124445"/>
                </a:lnTo>
                <a:lnTo>
                  <a:pt x="2452367" y="5158585"/>
                </a:lnTo>
                <a:cubicBezTo>
                  <a:pt x="2433544" y="5208161"/>
                  <a:pt x="2336483" y="5269153"/>
                  <a:pt x="2265319" y="5276122"/>
                </a:cubicBezTo>
                <a:cubicBezTo>
                  <a:pt x="2180669" y="5284411"/>
                  <a:pt x="2128075" y="5311298"/>
                  <a:pt x="2130839" y="5344866"/>
                </a:cubicBezTo>
                <a:cubicBezTo>
                  <a:pt x="2132702" y="5367450"/>
                  <a:pt x="2139201" y="5371009"/>
                  <a:pt x="2168939" y="5365729"/>
                </a:cubicBezTo>
                <a:cubicBezTo>
                  <a:pt x="2188660" y="5362227"/>
                  <a:pt x="2267069" y="5347825"/>
                  <a:pt x="2343182" y="5333724"/>
                </a:cubicBezTo>
                <a:cubicBezTo>
                  <a:pt x="2478485" y="5308657"/>
                  <a:pt x="2525931" y="5308856"/>
                  <a:pt x="2464220" y="5334231"/>
                </a:cubicBezTo>
                <a:cubicBezTo>
                  <a:pt x="2425715" y="5350063"/>
                  <a:pt x="2329361" y="5432475"/>
                  <a:pt x="2319592" y="5457930"/>
                </a:cubicBezTo>
                <a:cubicBezTo>
                  <a:pt x="2304795" y="5496489"/>
                  <a:pt x="2339365" y="5515223"/>
                  <a:pt x="2411567" y="5507771"/>
                </a:cubicBezTo>
                <a:cubicBezTo>
                  <a:pt x="2503749" y="5498257"/>
                  <a:pt x="2493467" y="5519207"/>
                  <a:pt x="2378781" y="5574569"/>
                </a:cubicBezTo>
                <a:cubicBezTo>
                  <a:pt x="2295922" y="5614567"/>
                  <a:pt x="2258437" y="5648486"/>
                  <a:pt x="2283740" y="5660567"/>
                </a:cubicBezTo>
                <a:cubicBezTo>
                  <a:pt x="2302697" y="5669617"/>
                  <a:pt x="2503783" y="5645351"/>
                  <a:pt x="2655511" y="5615704"/>
                </a:cubicBezTo>
                <a:cubicBezTo>
                  <a:pt x="2719646" y="5603172"/>
                  <a:pt x="2728841" y="5580961"/>
                  <a:pt x="2680292" y="5555855"/>
                </a:cubicBezTo>
                <a:cubicBezTo>
                  <a:pt x="2653318" y="5541907"/>
                  <a:pt x="2625577" y="5537626"/>
                  <a:pt x="2596954" y="5542997"/>
                </a:cubicBezTo>
                <a:cubicBezTo>
                  <a:pt x="2550727" y="5551669"/>
                  <a:pt x="2546776" y="5545272"/>
                  <a:pt x="2566422" y="5493599"/>
                </a:cubicBezTo>
                <a:cubicBezTo>
                  <a:pt x="2574271" y="5472956"/>
                  <a:pt x="2597497" y="5453567"/>
                  <a:pt x="2629921" y="5440593"/>
                </a:cubicBezTo>
                <a:cubicBezTo>
                  <a:pt x="2658041" y="5429342"/>
                  <a:pt x="2681046" y="5412885"/>
                  <a:pt x="2681046" y="5404021"/>
                </a:cubicBezTo>
                <a:cubicBezTo>
                  <a:pt x="2681046" y="5374857"/>
                  <a:pt x="2644553" y="5355898"/>
                  <a:pt x="2604023" y="5364005"/>
                </a:cubicBezTo>
                <a:cubicBezTo>
                  <a:pt x="2566805" y="5371449"/>
                  <a:pt x="2565059" y="5369870"/>
                  <a:pt x="2562777" y="5326683"/>
                </a:cubicBezTo>
                <a:lnTo>
                  <a:pt x="2560397" y="5281589"/>
                </a:lnTo>
                <a:lnTo>
                  <a:pt x="2648313" y="5259941"/>
                </a:lnTo>
                <a:cubicBezTo>
                  <a:pt x="2696668" y="5248035"/>
                  <a:pt x="2738316" y="5232033"/>
                  <a:pt x="2740866" y="5224383"/>
                </a:cubicBezTo>
                <a:cubicBezTo>
                  <a:pt x="2749812" y="5197546"/>
                  <a:pt x="2674219" y="5178286"/>
                  <a:pt x="2612011" y="5191553"/>
                </a:cubicBezTo>
                <a:cubicBezTo>
                  <a:pt x="2546196" y="5205590"/>
                  <a:pt x="2541525" y="5198048"/>
                  <a:pt x="2571535" y="5126225"/>
                </a:cubicBezTo>
                <a:cubicBezTo>
                  <a:pt x="2582401" y="5100218"/>
                  <a:pt x="2604038" y="5078150"/>
                  <a:pt x="2628683" y="5067942"/>
                </a:cubicBezTo>
                <a:cubicBezTo>
                  <a:pt x="2651336" y="5058559"/>
                  <a:pt x="2668345" y="5042155"/>
                  <a:pt x="2668345" y="5029693"/>
                </a:cubicBezTo>
                <a:cubicBezTo>
                  <a:pt x="2668345" y="5003476"/>
                  <a:pt x="2613580" y="4975840"/>
                  <a:pt x="2584070" y="4987164"/>
                </a:cubicBezTo>
                <a:cubicBezTo>
                  <a:pt x="2565318" y="4994361"/>
                  <a:pt x="2563951" y="4986796"/>
                  <a:pt x="2571676" y="4918508"/>
                </a:cubicBezTo>
                <a:cubicBezTo>
                  <a:pt x="2578942" y="4854291"/>
                  <a:pt x="2577007" y="4840476"/>
                  <a:pt x="2559814" y="4833879"/>
                </a:cubicBezTo>
                <a:cubicBezTo>
                  <a:pt x="2552363" y="4831019"/>
                  <a:pt x="2546721" y="4828903"/>
                  <a:pt x="2542241" y="4827894"/>
                </a:cubicBezTo>
                <a:close/>
                <a:moveTo>
                  <a:pt x="7121179" y="4788281"/>
                </a:moveTo>
                <a:cubicBezTo>
                  <a:pt x="7104895" y="4788158"/>
                  <a:pt x="7086301" y="4793615"/>
                  <a:pt x="7077066" y="4804742"/>
                </a:cubicBezTo>
                <a:cubicBezTo>
                  <a:pt x="7069376" y="4814009"/>
                  <a:pt x="7053998" y="4843336"/>
                  <a:pt x="7042893" y="4869913"/>
                </a:cubicBezTo>
                <a:cubicBezTo>
                  <a:pt x="7015858" y="4934616"/>
                  <a:pt x="7035772" y="4955516"/>
                  <a:pt x="7081186" y="4910102"/>
                </a:cubicBezTo>
                <a:cubicBezTo>
                  <a:pt x="7120085" y="4871203"/>
                  <a:pt x="7127272" y="4870210"/>
                  <a:pt x="7178438" y="4896670"/>
                </a:cubicBezTo>
                <a:cubicBezTo>
                  <a:pt x="7213379" y="4914738"/>
                  <a:pt x="7219675" y="4914712"/>
                  <a:pt x="7247657" y="4896377"/>
                </a:cubicBezTo>
                <a:cubicBezTo>
                  <a:pt x="7297854" y="4863486"/>
                  <a:pt x="7286387" y="4840622"/>
                  <a:pt x="7214940" y="4831144"/>
                </a:cubicBezTo>
                <a:cubicBezTo>
                  <a:pt x="7173709" y="4825675"/>
                  <a:pt x="7151440" y="4816614"/>
                  <a:pt x="7151440" y="4805307"/>
                </a:cubicBezTo>
                <a:cubicBezTo>
                  <a:pt x="7151440" y="4794110"/>
                  <a:pt x="7137464" y="4788405"/>
                  <a:pt x="7121179" y="4788281"/>
                </a:cubicBezTo>
                <a:close/>
                <a:moveTo>
                  <a:pt x="833262" y="4762494"/>
                </a:moveTo>
                <a:lnTo>
                  <a:pt x="1788859" y="5718169"/>
                </a:lnTo>
                <a:cubicBezTo>
                  <a:pt x="2314440" y="6243790"/>
                  <a:pt x="3181989" y="7113899"/>
                  <a:pt x="3716754" y="7651744"/>
                </a:cubicBezTo>
                <a:lnTo>
                  <a:pt x="4689052" y="8629644"/>
                </a:lnTo>
                <a:lnTo>
                  <a:pt x="6625096" y="6702846"/>
                </a:lnTo>
                <a:cubicBezTo>
                  <a:pt x="7689920" y="5643108"/>
                  <a:pt x="8561140" y="4772999"/>
                  <a:pt x="8561140" y="4769271"/>
                </a:cubicBezTo>
                <a:cubicBezTo>
                  <a:pt x="8561140" y="4765544"/>
                  <a:pt x="8528286" y="4762494"/>
                  <a:pt x="8488131" y="4762494"/>
                </a:cubicBezTo>
                <a:lnTo>
                  <a:pt x="8415123" y="4762494"/>
                </a:lnTo>
                <a:lnTo>
                  <a:pt x="4687438" y="8464544"/>
                </a:lnTo>
                <a:lnTo>
                  <a:pt x="986425" y="4762494"/>
                </a:lnTo>
                <a:close/>
                <a:moveTo>
                  <a:pt x="7495173" y="4759032"/>
                </a:moveTo>
                <a:cubicBezTo>
                  <a:pt x="7480106" y="4755092"/>
                  <a:pt x="7456474" y="4762294"/>
                  <a:pt x="7438767" y="4776221"/>
                </a:cubicBezTo>
                <a:cubicBezTo>
                  <a:pt x="7422007" y="4789406"/>
                  <a:pt x="7404844" y="4813933"/>
                  <a:pt x="7400629" y="4830728"/>
                </a:cubicBezTo>
                <a:cubicBezTo>
                  <a:pt x="7396414" y="4847523"/>
                  <a:pt x="7372713" y="4879046"/>
                  <a:pt x="7347960" y="4900779"/>
                </a:cubicBezTo>
                <a:cubicBezTo>
                  <a:pt x="7323208" y="4922512"/>
                  <a:pt x="7306212" y="4940294"/>
                  <a:pt x="7310194" y="4940294"/>
                </a:cubicBezTo>
                <a:cubicBezTo>
                  <a:pt x="7314176" y="4940294"/>
                  <a:pt x="7329672" y="4927435"/>
                  <a:pt x="7344630" y="4911719"/>
                </a:cubicBezTo>
                <a:cubicBezTo>
                  <a:pt x="7359588" y="4896003"/>
                  <a:pt x="7400820" y="4868857"/>
                  <a:pt x="7436257" y="4851394"/>
                </a:cubicBezTo>
                <a:cubicBezTo>
                  <a:pt x="7508970" y="4815564"/>
                  <a:pt x="7537902" y="4770206"/>
                  <a:pt x="7495173" y="4759032"/>
                </a:cubicBezTo>
                <a:close/>
                <a:moveTo>
                  <a:pt x="9209023" y="4756144"/>
                </a:moveTo>
                <a:lnTo>
                  <a:pt x="9038633" y="4761278"/>
                </a:lnTo>
                <a:lnTo>
                  <a:pt x="4686569" y="9086844"/>
                </a:lnTo>
                <a:lnTo>
                  <a:pt x="369068" y="4762494"/>
                </a:lnTo>
                <a:lnTo>
                  <a:pt x="280456" y="4762494"/>
                </a:lnTo>
                <a:cubicBezTo>
                  <a:pt x="231719" y="4762494"/>
                  <a:pt x="189134" y="4763923"/>
                  <a:pt x="185818" y="4765669"/>
                </a:cubicBezTo>
                <a:cubicBezTo>
                  <a:pt x="182501" y="4767415"/>
                  <a:pt x="1193961" y="5783257"/>
                  <a:pt x="2433497" y="7023094"/>
                </a:cubicBezTo>
                <a:lnTo>
                  <a:pt x="4687197" y="9277344"/>
                </a:lnTo>
                <a:close/>
                <a:moveTo>
                  <a:pt x="6085486" y="4754271"/>
                </a:moveTo>
                <a:cubicBezTo>
                  <a:pt x="6075162" y="4750589"/>
                  <a:pt x="6061585" y="4755140"/>
                  <a:pt x="6049716" y="4769692"/>
                </a:cubicBezTo>
                <a:cubicBezTo>
                  <a:pt x="6018421" y="4808064"/>
                  <a:pt x="5995632" y="4863753"/>
                  <a:pt x="5989253" y="4917439"/>
                </a:cubicBezTo>
                <a:cubicBezTo>
                  <a:pt x="5976869" y="5021683"/>
                  <a:pt x="5957700" y="5109071"/>
                  <a:pt x="5943454" y="5126236"/>
                </a:cubicBezTo>
                <a:cubicBezTo>
                  <a:pt x="5933887" y="5137765"/>
                  <a:pt x="5911726" y="5141479"/>
                  <a:pt x="5876711" y="5137424"/>
                </a:cubicBezTo>
                <a:cubicBezTo>
                  <a:pt x="5806363" y="5129276"/>
                  <a:pt x="5729041" y="5176319"/>
                  <a:pt x="5729041" y="5227266"/>
                </a:cubicBezTo>
                <a:lnTo>
                  <a:pt x="5729041" y="5261479"/>
                </a:lnTo>
                <a:lnTo>
                  <a:pt x="5908566" y="5246428"/>
                </a:lnTo>
                <a:lnTo>
                  <a:pt x="5893642" y="5280687"/>
                </a:lnTo>
                <a:cubicBezTo>
                  <a:pt x="5885433" y="5299529"/>
                  <a:pt x="5866490" y="5345870"/>
                  <a:pt x="5851546" y="5383668"/>
                </a:cubicBezTo>
                <a:cubicBezTo>
                  <a:pt x="5831700" y="5433864"/>
                  <a:pt x="5792347" y="5486075"/>
                  <a:pt x="5705566" y="5577343"/>
                </a:cubicBezTo>
                <a:cubicBezTo>
                  <a:pt x="5579455" y="5709975"/>
                  <a:pt x="5560207" y="5743672"/>
                  <a:pt x="5669681" y="5640167"/>
                </a:cubicBezTo>
                <a:cubicBezTo>
                  <a:pt x="5705821" y="5605997"/>
                  <a:pt x="5784916" y="5537369"/>
                  <a:pt x="5845447" y="5487660"/>
                </a:cubicBezTo>
                <a:cubicBezTo>
                  <a:pt x="5946959" y="5404297"/>
                  <a:pt x="5958106" y="5390468"/>
                  <a:pt x="5989043" y="5309506"/>
                </a:cubicBezTo>
                <a:cubicBezTo>
                  <a:pt x="6022472" y="5222023"/>
                  <a:pt x="6022846" y="5221624"/>
                  <a:pt x="6101238" y="5189785"/>
                </a:cubicBezTo>
                <a:cubicBezTo>
                  <a:pt x="6144497" y="5172215"/>
                  <a:pt x="6198465" y="5156849"/>
                  <a:pt x="6221166" y="5155640"/>
                </a:cubicBezTo>
                <a:cubicBezTo>
                  <a:pt x="6265804" y="5153262"/>
                  <a:pt x="6272586" y="5136824"/>
                  <a:pt x="6244676" y="5098655"/>
                </a:cubicBezTo>
                <a:cubicBezTo>
                  <a:pt x="6230520" y="5079295"/>
                  <a:pt x="6213390" y="5074948"/>
                  <a:pt x="6160347" y="5077256"/>
                </a:cubicBezTo>
                <a:cubicBezTo>
                  <a:pt x="6053602" y="5081900"/>
                  <a:pt x="6041182" y="5054818"/>
                  <a:pt x="6079510" y="4900991"/>
                </a:cubicBezTo>
                <a:cubicBezTo>
                  <a:pt x="6090657" y="4856251"/>
                  <a:pt x="6100658" y="4805514"/>
                  <a:pt x="6101735" y="4788244"/>
                </a:cubicBezTo>
                <a:cubicBezTo>
                  <a:pt x="6102880" y="4769867"/>
                  <a:pt x="6095809" y="4757953"/>
                  <a:pt x="6085486" y="4754271"/>
                </a:cubicBezTo>
                <a:close/>
                <a:moveTo>
                  <a:pt x="693496" y="4749213"/>
                </a:moveTo>
                <a:lnTo>
                  <a:pt x="503380" y="4762494"/>
                </a:lnTo>
                <a:lnTo>
                  <a:pt x="1057089" y="5318119"/>
                </a:lnTo>
                <a:cubicBezTo>
                  <a:pt x="1361626" y="5623713"/>
                  <a:pt x="2302827" y="6568116"/>
                  <a:pt x="3148640" y="7416794"/>
                </a:cubicBezTo>
                <a:lnTo>
                  <a:pt x="4686492" y="8959844"/>
                </a:lnTo>
                <a:lnTo>
                  <a:pt x="6782501" y="6864344"/>
                </a:lnTo>
                <a:cubicBezTo>
                  <a:pt x="7935307" y="5711819"/>
                  <a:pt x="8881398" y="4767415"/>
                  <a:pt x="8884926" y="4765669"/>
                </a:cubicBezTo>
                <a:cubicBezTo>
                  <a:pt x="8888453" y="4763923"/>
                  <a:pt x="8849913" y="4762494"/>
                  <a:pt x="8799280" y="4762494"/>
                </a:cubicBezTo>
                <a:lnTo>
                  <a:pt x="8707220" y="4762494"/>
                </a:lnTo>
                <a:lnTo>
                  <a:pt x="4686559" y="8756644"/>
                </a:lnTo>
                <a:close/>
                <a:moveTo>
                  <a:pt x="3557026" y="4724394"/>
                </a:moveTo>
                <a:cubicBezTo>
                  <a:pt x="3541109" y="4724394"/>
                  <a:pt x="3526592" y="4736806"/>
                  <a:pt x="3518926" y="4756971"/>
                </a:cubicBezTo>
                <a:cubicBezTo>
                  <a:pt x="3512114" y="4774888"/>
                  <a:pt x="3506540" y="4817379"/>
                  <a:pt x="3506540" y="4851394"/>
                </a:cubicBezTo>
                <a:cubicBezTo>
                  <a:pt x="3506540" y="4885409"/>
                  <a:pt x="3501239" y="4927183"/>
                  <a:pt x="3494760" y="4944224"/>
                </a:cubicBezTo>
                <a:cubicBezTo>
                  <a:pt x="3483929" y="4972711"/>
                  <a:pt x="3476510" y="4975135"/>
                  <a:pt x="3402685" y="4974297"/>
                </a:cubicBezTo>
                <a:cubicBezTo>
                  <a:pt x="3327191" y="4973441"/>
                  <a:pt x="3320656" y="4975735"/>
                  <a:pt x="3293394" y="5012662"/>
                </a:cubicBezTo>
                <a:cubicBezTo>
                  <a:pt x="3266779" y="5048711"/>
                  <a:pt x="3266071" y="5053611"/>
                  <a:pt x="3284776" y="5072316"/>
                </a:cubicBezTo>
                <a:cubicBezTo>
                  <a:pt x="3297967" y="5085507"/>
                  <a:pt x="3327229" y="5092694"/>
                  <a:pt x="3367747" y="5092694"/>
                </a:cubicBezTo>
                <a:cubicBezTo>
                  <a:pt x="3410855" y="5092694"/>
                  <a:pt x="3430340" y="5097868"/>
                  <a:pt x="3430340" y="5109316"/>
                </a:cubicBezTo>
                <a:cubicBezTo>
                  <a:pt x="3430340" y="5136842"/>
                  <a:pt x="3348561" y="5263940"/>
                  <a:pt x="3252461" y="5385767"/>
                </a:cubicBezTo>
                <a:cubicBezTo>
                  <a:pt x="3151892" y="5513259"/>
                  <a:pt x="3105806" y="5585193"/>
                  <a:pt x="3117316" y="5596704"/>
                </a:cubicBezTo>
                <a:cubicBezTo>
                  <a:pt x="3121511" y="5600898"/>
                  <a:pt x="3128546" y="5594939"/>
                  <a:pt x="3132950" y="5583462"/>
                </a:cubicBezTo>
                <a:cubicBezTo>
                  <a:pt x="3137354" y="5571985"/>
                  <a:pt x="3149692" y="5562594"/>
                  <a:pt x="3160367" y="5562594"/>
                </a:cubicBezTo>
                <a:cubicBezTo>
                  <a:pt x="3171043" y="5562594"/>
                  <a:pt x="3189005" y="5546616"/>
                  <a:pt x="3200283" y="5527087"/>
                </a:cubicBezTo>
                <a:cubicBezTo>
                  <a:pt x="3211562" y="5507558"/>
                  <a:pt x="3273893" y="5438724"/>
                  <a:pt x="3338795" y="5374121"/>
                </a:cubicBezTo>
                <a:cubicBezTo>
                  <a:pt x="3403698" y="5309518"/>
                  <a:pt x="3463113" y="5242808"/>
                  <a:pt x="3470827" y="5225876"/>
                </a:cubicBezTo>
                <a:cubicBezTo>
                  <a:pt x="3497494" y="5167348"/>
                  <a:pt x="3506540" y="5209217"/>
                  <a:pt x="3506540" y="5391173"/>
                </a:cubicBezTo>
                <a:cubicBezTo>
                  <a:pt x="3506540" y="5563947"/>
                  <a:pt x="3505053" y="5574895"/>
                  <a:pt x="3479118" y="5593061"/>
                </a:cubicBezTo>
                <a:cubicBezTo>
                  <a:pt x="3456243" y="5609083"/>
                  <a:pt x="3454385" y="5615508"/>
                  <a:pt x="3467912" y="5631808"/>
                </a:cubicBezTo>
                <a:cubicBezTo>
                  <a:pt x="3476831" y="5642555"/>
                  <a:pt x="3481392" y="5665668"/>
                  <a:pt x="3478046" y="5683171"/>
                </a:cubicBezTo>
                <a:cubicBezTo>
                  <a:pt x="3468669" y="5732224"/>
                  <a:pt x="3487729" y="5720918"/>
                  <a:pt x="3515391" y="5661019"/>
                </a:cubicBezTo>
                <a:cubicBezTo>
                  <a:pt x="3529100" y="5631333"/>
                  <a:pt x="3549862" y="5590475"/>
                  <a:pt x="3561529" y="5570224"/>
                </a:cubicBezTo>
                <a:cubicBezTo>
                  <a:pt x="3576081" y="5544963"/>
                  <a:pt x="3582740" y="5504096"/>
                  <a:pt x="3582740" y="5440049"/>
                </a:cubicBezTo>
                <a:cubicBezTo>
                  <a:pt x="3582740" y="5384277"/>
                  <a:pt x="3588023" y="5346694"/>
                  <a:pt x="3595862" y="5346694"/>
                </a:cubicBezTo>
                <a:cubicBezTo>
                  <a:pt x="3603079" y="5346694"/>
                  <a:pt x="3637255" y="5361020"/>
                  <a:pt x="3671808" y="5378529"/>
                </a:cubicBezTo>
                <a:cubicBezTo>
                  <a:pt x="3706361" y="5396038"/>
                  <a:pt x="3763988" y="5421936"/>
                  <a:pt x="3799869" y="5436078"/>
                </a:cubicBezTo>
                <a:cubicBezTo>
                  <a:pt x="3860230" y="5459871"/>
                  <a:pt x="3866257" y="5460219"/>
                  <a:pt x="3880503" y="5440735"/>
                </a:cubicBezTo>
                <a:cubicBezTo>
                  <a:pt x="3893305" y="5423228"/>
                  <a:pt x="3900733" y="5422264"/>
                  <a:pt x="3924558" y="5435015"/>
                </a:cubicBezTo>
                <a:cubicBezTo>
                  <a:pt x="3940320" y="5443450"/>
                  <a:pt x="3956810" y="5446757"/>
                  <a:pt x="3961203" y="5442364"/>
                </a:cubicBezTo>
                <a:cubicBezTo>
                  <a:pt x="3980142" y="5423425"/>
                  <a:pt x="3933454" y="5386892"/>
                  <a:pt x="3811912" y="5325544"/>
                </a:cubicBezTo>
                <a:cubicBezTo>
                  <a:pt x="3677723" y="5257813"/>
                  <a:pt x="3620840" y="5215828"/>
                  <a:pt x="3620840" y="5184515"/>
                </a:cubicBezTo>
                <a:cubicBezTo>
                  <a:pt x="3620840" y="5174586"/>
                  <a:pt x="3610955" y="5149728"/>
                  <a:pt x="3598872" y="5129274"/>
                </a:cubicBezTo>
                <a:cubicBezTo>
                  <a:pt x="3568100" y="5077182"/>
                  <a:pt x="3587596" y="5052957"/>
                  <a:pt x="3679241" y="5029405"/>
                </a:cubicBezTo>
                <a:cubicBezTo>
                  <a:pt x="3810275" y="4995731"/>
                  <a:pt x="3795618" y="4933189"/>
                  <a:pt x="3657589" y="4937015"/>
                </a:cubicBezTo>
                <a:lnTo>
                  <a:pt x="3582740" y="4939090"/>
                </a:lnTo>
                <a:lnTo>
                  <a:pt x="3582740" y="4831742"/>
                </a:lnTo>
                <a:cubicBezTo>
                  <a:pt x="3582740" y="4732423"/>
                  <a:pt x="3580816" y="4724394"/>
                  <a:pt x="3557026" y="4724394"/>
                </a:cubicBezTo>
                <a:close/>
                <a:moveTo>
                  <a:pt x="3989138" y="2627457"/>
                </a:moveTo>
                <a:lnTo>
                  <a:pt x="3989138" y="3439507"/>
                </a:lnTo>
                <a:lnTo>
                  <a:pt x="4071688" y="3485672"/>
                </a:lnTo>
                <a:cubicBezTo>
                  <a:pt x="4207626" y="3561693"/>
                  <a:pt x="4168794" y="3582497"/>
                  <a:pt x="4026444" y="3509911"/>
                </a:cubicBezTo>
                <a:cubicBezTo>
                  <a:pt x="3980605" y="3486537"/>
                  <a:pt x="3934885" y="3469698"/>
                  <a:pt x="3924844" y="3472492"/>
                </a:cubicBezTo>
                <a:cubicBezTo>
                  <a:pt x="3914803" y="3475288"/>
                  <a:pt x="3775143" y="3548194"/>
                  <a:pt x="3614488" y="3634507"/>
                </a:cubicBezTo>
                <a:cubicBezTo>
                  <a:pt x="3453833" y="3720821"/>
                  <a:pt x="3283833" y="3811332"/>
                  <a:pt x="3236710" y="3835642"/>
                </a:cubicBezTo>
                <a:cubicBezTo>
                  <a:pt x="3148339" y="3881232"/>
                  <a:pt x="3143043" y="3891273"/>
                  <a:pt x="3180410" y="3942376"/>
                </a:cubicBezTo>
                <a:cubicBezTo>
                  <a:pt x="3196014" y="3963715"/>
                  <a:pt x="3223044" y="3951412"/>
                  <a:pt x="3568382" y="3765784"/>
                </a:cubicBezTo>
                <a:cubicBezTo>
                  <a:pt x="3772542" y="3656040"/>
                  <a:pt x="3949303" y="3566553"/>
                  <a:pt x="3961185" y="3566921"/>
                </a:cubicBezTo>
                <a:cubicBezTo>
                  <a:pt x="3973067" y="3567290"/>
                  <a:pt x="3996183" y="3578157"/>
                  <a:pt x="4012555" y="3591069"/>
                </a:cubicBezTo>
                <a:lnTo>
                  <a:pt x="4042323" y="3614546"/>
                </a:lnTo>
                <a:lnTo>
                  <a:pt x="3745855" y="3778044"/>
                </a:lnTo>
                <a:cubicBezTo>
                  <a:pt x="3582798" y="3867968"/>
                  <a:pt x="3346518" y="4002463"/>
                  <a:pt x="3220788" y="4076921"/>
                </a:cubicBezTo>
                <a:cubicBezTo>
                  <a:pt x="3095058" y="4151380"/>
                  <a:pt x="2920751" y="4254059"/>
                  <a:pt x="2833438" y="4305097"/>
                </a:cubicBezTo>
                <a:cubicBezTo>
                  <a:pt x="2680901" y="4394264"/>
                  <a:pt x="2541744" y="4489370"/>
                  <a:pt x="2538579" y="4506617"/>
                </a:cubicBezTo>
                <a:cubicBezTo>
                  <a:pt x="2537749" y="4511141"/>
                  <a:pt x="2617645" y="4519288"/>
                  <a:pt x="2716126" y="4524721"/>
                </a:cubicBezTo>
                <a:lnTo>
                  <a:pt x="2895183" y="4534598"/>
                </a:lnTo>
                <a:lnTo>
                  <a:pt x="2890588" y="4451343"/>
                </a:lnTo>
                <a:lnTo>
                  <a:pt x="6476643" y="4457605"/>
                </a:lnTo>
                <a:lnTo>
                  <a:pt x="6474315" y="4486224"/>
                </a:lnTo>
                <a:cubicBezTo>
                  <a:pt x="6472035" y="4514269"/>
                  <a:pt x="6475621" y="4515041"/>
                  <a:pt x="6652963" y="4524727"/>
                </a:cubicBezTo>
                <a:cubicBezTo>
                  <a:pt x="6810460" y="4533328"/>
                  <a:pt x="6833938" y="4532115"/>
                  <a:pt x="6833938" y="4515382"/>
                </a:cubicBezTo>
                <a:cubicBezTo>
                  <a:pt x="6833938" y="4504806"/>
                  <a:pt x="6809650" y="4479591"/>
                  <a:pt x="6779963" y="4459348"/>
                </a:cubicBezTo>
                <a:cubicBezTo>
                  <a:pt x="6725502" y="4422211"/>
                  <a:pt x="5724052" y="3833537"/>
                  <a:pt x="5472801" y="3690971"/>
                </a:cubicBezTo>
                <a:cubicBezTo>
                  <a:pt x="5398227" y="3648655"/>
                  <a:pt x="5340011" y="3609506"/>
                  <a:pt x="5343431" y="3603973"/>
                </a:cubicBezTo>
                <a:cubicBezTo>
                  <a:pt x="5346850" y="3598440"/>
                  <a:pt x="5366233" y="3585337"/>
                  <a:pt x="5386502" y="3574855"/>
                </a:cubicBezTo>
                <a:cubicBezTo>
                  <a:pt x="5422662" y="3556156"/>
                  <a:pt x="5427959" y="3558218"/>
                  <a:pt x="5668272" y="3684550"/>
                </a:cubicBezTo>
                <a:cubicBezTo>
                  <a:pt x="5802976" y="3755362"/>
                  <a:pt x="5972610" y="3846846"/>
                  <a:pt x="6045237" y="3887846"/>
                </a:cubicBezTo>
                <a:cubicBezTo>
                  <a:pt x="6117864" y="3928847"/>
                  <a:pt x="6181240" y="3962393"/>
                  <a:pt x="6186073" y="3962393"/>
                </a:cubicBezTo>
                <a:cubicBezTo>
                  <a:pt x="6190907" y="3962393"/>
                  <a:pt x="6201294" y="3948274"/>
                  <a:pt x="6209157" y="3931017"/>
                </a:cubicBezTo>
                <a:cubicBezTo>
                  <a:pt x="6222782" y="3901113"/>
                  <a:pt x="6219452" y="3897307"/>
                  <a:pt x="6138170" y="3849893"/>
                </a:cubicBezTo>
                <a:cubicBezTo>
                  <a:pt x="6091265" y="3822531"/>
                  <a:pt x="5910873" y="3725266"/>
                  <a:pt x="5737300" y="3633746"/>
                </a:cubicBezTo>
                <a:lnTo>
                  <a:pt x="5421712" y="3467349"/>
                </a:lnTo>
                <a:lnTo>
                  <a:pt x="5337691" y="3516573"/>
                </a:lnTo>
                <a:cubicBezTo>
                  <a:pt x="5260617" y="3561728"/>
                  <a:pt x="5221038" y="3570443"/>
                  <a:pt x="5221038" y="3542258"/>
                </a:cubicBezTo>
                <a:cubicBezTo>
                  <a:pt x="5221038" y="3536198"/>
                  <a:pt x="5258185" y="3509875"/>
                  <a:pt x="5303588" y="3483761"/>
                </a:cubicBezTo>
                <a:lnTo>
                  <a:pt x="5386138" y="3436283"/>
                </a:lnTo>
                <a:lnTo>
                  <a:pt x="5386138" y="2627457"/>
                </a:lnTo>
                <a:lnTo>
                  <a:pt x="5309938" y="2672469"/>
                </a:lnTo>
                <a:lnTo>
                  <a:pt x="5309938" y="3389761"/>
                </a:lnTo>
                <a:lnTo>
                  <a:pt x="5132370" y="3495250"/>
                </a:lnTo>
                <a:lnTo>
                  <a:pt x="4936934" y="3379572"/>
                </a:lnTo>
                <a:cubicBezTo>
                  <a:pt x="4829444" y="3315948"/>
                  <a:pt x="4737952" y="3263893"/>
                  <a:pt x="4733618" y="3263893"/>
                </a:cubicBezTo>
                <a:cubicBezTo>
                  <a:pt x="4729284" y="3263893"/>
                  <a:pt x="4725738" y="3300229"/>
                  <a:pt x="4725738" y="3344638"/>
                </a:cubicBezTo>
                <a:lnTo>
                  <a:pt x="4725738" y="3425383"/>
                </a:lnTo>
                <a:lnTo>
                  <a:pt x="4792413" y="3463384"/>
                </a:lnTo>
                <a:cubicBezTo>
                  <a:pt x="4930845" y="3542276"/>
                  <a:pt x="4979738" y="3573689"/>
                  <a:pt x="4979738" y="3583732"/>
                </a:cubicBezTo>
                <a:cubicBezTo>
                  <a:pt x="4979738" y="3589430"/>
                  <a:pt x="4974845" y="3594093"/>
                  <a:pt x="4968865" y="3594093"/>
                </a:cubicBezTo>
                <a:cubicBezTo>
                  <a:pt x="4962886" y="3594093"/>
                  <a:pt x="4901449" y="3622070"/>
                  <a:pt x="4832340" y="3656265"/>
                </a:cubicBezTo>
                <a:lnTo>
                  <a:pt x="4706688" y="3718437"/>
                </a:lnTo>
                <a:lnTo>
                  <a:pt x="4709058" y="3764215"/>
                </a:lnTo>
                <a:cubicBezTo>
                  <a:pt x="4710365" y="3789456"/>
                  <a:pt x="4718121" y="3809993"/>
                  <a:pt x="4726345" y="3809993"/>
                </a:cubicBezTo>
                <a:cubicBezTo>
                  <a:pt x="4734548" y="3809993"/>
                  <a:pt x="4784917" y="3779496"/>
                  <a:pt x="4838274" y="3742219"/>
                </a:cubicBezTo>
                <a:cubicBezTo>
                  <a:pt x="4986843" y="3638424"/>
                  <a:pt x="5045694" y="3608208"/>
                  <a:pt x="5071813" y="3622310"/>
                </a:cubicBezTo>
                <a:cubicBezTo>
                  <a:pt x="5107286" y="3641463"/>
                  <a:pt x="5098926" y="3651646"/>
                  <a:pt x="5014663" y="3691925"/>
                </a:cubicBezTo>
                <a:cubicBezTo>
                  <a:pt x="4971007" y="3712791"/>
                  <a:pt x="4884989" y="3763062"/>
                  <a:pt x="4823513" y="3803633"/>
                </a:cubicBezTo>
                <a:cubicBezTo>
                  <a:pt x="4728903" y="3866072"/>
                  <a:pt x="4711350" y="3883025"/>
                  <a:pt x="4709213" y="3914022"/>
                </a:cubicBezTo>
                <a:cubicBezTo>
                  <a:pt x="4706692" y="3950586"/>
                  <a:pt x="4706987" y="3950466"/>
                  <a:pt x="4903538" y="3834809"/>
                </a:cubicBezTo>
                <a:cubicBezTo>
                  <a:pt x="5167409" y="3679540"/>
                  <a:pt x="5160265" y="3681137"/>
                  <a:pt x="5281832" y="3750219"/>
                </a:cubicBezTo>
                <a:cubicBezTo>
                  <a:pt x="5484248" y="3865242"/>
                  <a:pt x="6008072" y="4173122"/>
                  <a:pt x="6164691" y="4269124"/>
                </a:cubicBezTo>
                <a:cubicBezTo>
                  <a:pt x="6254123" y="4323942"/>
                  <a:pt x="6332704" y="4368793"/>
                  <a:pt x="6339316" y="4368793"/>
                </a:cubicBezTo>
                <a:cubicBezTo>
                  <a:pt x="6345928" y="4368793"/>
                  <a:pt x="6351338" y="4374529"/>
                  <a:pt x="6351338" y="4381540"/>
                </a:cubicBezTo>
                <a:cubicBezTo>
                  <a:pt x="6351338" y="4390053"/>
                  <a:pt x="5795691" y="4391108"/>
                  <a:pt x="4678379" y="4384715"/>
                </a:cubicBezTo>
                <a:lnTo>
                  <a:pt x="3005420" y="4375143"/>
                </a:lnTo>
                <a:lnTo>
                  <a:pt x="3094054" y="4323127"/>
                </a:lnTo>
                <a:cubicBezTo>
                  <a:pt x="3142803" y="4294518"/>
                  <a:pt x="3302703" y="4200587"/>
                  <a:pt x="3449388" y="4114392"/>
                </a:cubicBezTo>
                <a:cubicBezTo>
                  <a:pt x="3596073" y="4028196"/>
                  <a:pt x="3823279" y="3898993"/>
                  <a:pt x="3954289" y="3827274"/>
                </a:cubicBezTo>
                <a:lnTo>
                  <a:pt x="4192491" y="3696875"/>
                </a:lnTo>
                <a:lnTo>
                  <a:pt x="4420763" y="3829634"/>
                </a:lnTo>
                <a:cubicBezTo>
                  <a:pt x="4546313" y="3902651"/>
                  <a:pt x="4655225" y="3962393"/>
                  <a:pt x="4662791" y="3962393"/>
                </a:cubicBezTo>
                <a:cubicBezTo>
                  <a:pt x="4672035" y="3962393"/>
                  <a:pt x="4673159" y="3947320"/>
                  <a:pt x="4666218" y="3916444"/>
                </a:cubicBezTo>
                <a:cubicBezTo>
                  <a:pt x="4656545" y="3873420"/>
                  <a:pt x="4644686" y="3864196"/>
                  <a:pt x="4479808" y="3771478"/>
                </a:cubicBezTo>
                <a:cubicBezTo>
                  <a:pt x="4281867" y="3660169"/>
                  <a:pt x="4267301" y="3649444"/>
                  <a:pt x="4298053" y="3637643"/>
                </a:cubicBezTo>
                <a:cubicBezTo>
                  <a:pt x="4311559" y="3632460"/>
                  <a:pt x="4379094" y="3664207"/>
                  <a:pt x="4486289" y="3726128"/>
                </a:cubicBezTo>
                <a:cubicBezTo>
                  <a:pt x="4578234" y="3779238"/>
                  <a:pt x="4658294" y="3822693"/>
                  <a:pt x="4664200" y="3822693"/>
                </a:cubicBezTo>
                <a:cubicBezTo>
                  <a:pt x="4670106" y="3822693"/>
                  <a:pt x="4674938" y="3805639"/>
                  <a:pt x="4674938" y="3784796"/>
                </a:cubicBezTo>
                <a:cubicBezTo>
                  <a:pt x="4674938" y="3750078"/>
                  <a:pt x="4663750" y="3740374"/>
                  <a:pt x="4541588" y="3669110"/>
                </a:cubicBezTo>
                <a:cubicBezTo>
                  <a:pt x="4468246" y="3626326"/>
                  <a:pt x="4408238" y="3586761"/>
                  <a:pt x="4408238" y="3581187"/>
                </a:cubicBezTo>
                <a:cubicBezTo>
                  <a:pt x="4408238" y="3575613"/>
                  <a:pt x="4465388" y="3537994"/>
                  <a:pt x="4535238" y="3497590"/>
                </a:cubicBezTo>
                <a:lnTo>
                  <a:pt x="4662238" y="3424127"/>
                </a:lnTo>
                <a:lnTo>
                  <a:pt x="4662238" y="3344011"/>
                </a:lnTo>
                <a:cubicBezTo>
                  <a:pt x="4662238" y="3299947"/>
                  <a:pt x="4657115" y="3263893"/>
                  <a:pt x="4650854" y="3263893"/>
                </a:cubicBezTo>
                <a:cubicBezTo>
                  <a:pt x="4644593" y="3263893"/>
                  <a:pt x="4551930" y="3315329"/>
                  <a:pt x="4444937" y="3378193"/>
                </a:cubicBezTo>
                <a:cubicBezTo>
                  <a:pt x="4330889" y="3445204"/>
                  <a:pt x="4242334" y="3489496"/>
                  <a:pt x="4230896" y="3485249"/>
                </a:cubicBezTo>
                <a:cubicBezTo>
                  <a:pt x="4220167" y="3481264"/>
                  <a:pt x="4177098" y="3456505"/>
                  <a:pt x="4135188" y="3430227"/>
                </a:cubicBezTo>
                <a:lnTo>
                  <a:pt x="4058988" y="3382450"/>
                </a:lnTo>
                <a:lnTo>
                  <a:pt x="4064957" y="2672245"/>
                </a:lnTo>
                <a:close/>
                <a:moveTo>
                  <a:pt x="3862483" y="2554072"/>
                </a:moveTo>
                <a:lnTo>
                  <a:pt x="3852785" y="2962553"/>
                </a:lnTo>
                <a:lnTo>
                  <a:pt x="3843088" y="3371034"/>
                </a:lnTo>
                <a:lnTo>
                  <a:pt x="3471613" y="3580557"/>
                </a:lnTo>
                <a:cubicBezTo>
                  <a:pt x="3267302" y="3695794"/>
                  <a:pt x="3097462" y="3790274"/>
                  <a:pt x="3094192" y="3790511"/>
                </a:cubicBezTo>
                <a:cubicBezTo>
                  <a:pt x="3090922" y="3790748"/>
                  <a:pt x="3099633" y="3805083"/>
                  <a:pt x="3113550" y="3822366"/>
                </a:cubicBezTo>
                <a:lnTo>
                  <a:pt x="3138855" y="3853790"/>
                </a:lnTo>
                <a:lnTo>
                  <a:pt x="3224271" y="3800072"/>
                </a:lnTo>
                <a:cubicBezTo>
                  <a:pt x="3307655" y="3747634"/>
                  <a:pt x="3518534" y="3630946"/>
                  <a:pt x="3709738" y="3531446"/>
                </a:cubicBezTo>
                <a:cubicBezTo>
                  <a:pt x="3762126" y="3504184"/>
                  <a:pt x="3830705" y="3468091"/>
                  <a:pt x="3862138" y="3451242"/>
                </a:cubicBezTo>
                <a:lnTo>
                  <a:pt x="3919288" y="3420603"/>
                </a:lnTo>
                <a:lnTo>
                  <a:pt x="3925745" y="2584443"/>
                </a:lnTo>
                <a:close/>
                <a:moveTo>
                  <a:pt x="5494088" y="2541576"/>
                </a:moveTo>
                <a:lnTo>
                  <a:pt x="5465346" y="2569228"/>
                </a:lnTo>
                <a:cubicBezTo>
                  <a:pt x="5436781" y="2596708"/>
                  <a:pt x="5436585" y="2599430"/>
                  <a:pt x="5433596" y="3007865"/>
                </a:cubicBezTo>
                <a:lnTo>
                  <a:pt x="5430588" y="3418849"/>
                </a:lnTo>
                <a:lnTo>
                  <a:pt x="5595688" y="3505259"/>
                </a:lnTo>
                <a:cubicBezTo>
                  <a:pt x="5686493" y="3552784"/>
                  <a:pt x="5869117" y="3651819"/>
                  <a:pt x="6001519" y="3725335"/>
                </a:cubicBezTo>
                <a:cubicBezTo>
                  <a:pt x="6232411" y="3853540"/>
                  <a:pt x="6242962" y="3857988"/>
                  <a:pt x="6259644" y="3834171"/>
                </a:cubicBezTo>
                <a:cubicBezTo>
                  <a:pt x="6269210" y="3820513"/>
                  <a:pt x="6275102" y="3803534"/>
                  <a:pt x="6272736" y="3796437"/>
                </a:cubicBezTo>
                <a:cubicBezTo>
                  <a:pt x="6270371" y="3789341"/>
                  <a:pt x="6097065" y="3690158"/>
                  <a:pt x="5887612" y="3576030"/>
                </a:cubicBezTo>
                <a:lnTo>
                  <a:pt x="5506788" y="3368523"/>
                </a:lnTo>
                <a:close/>
                <a:moveTo>
                  <a:pt x="4679951" y="2216651"/>
                </a:moveTo>
                <a:cubicBezTo>
                  <a:pt x="4673701" y="2213439"/>
                  <a:pt x="4651443" y="2219954"/>
                  <a:pt x="4630488" y="2231132"/>
                </a:cubicBezTo>
                <a:cubicBezTo>
                  <a:pt x="4482271" y="2310183"/>
                  <a:pt x="4021269" y="2583812"/>
                  <a:pt x="4022883" y="2591776"/>
                </a:cubicBezTo>
                <a:cubicBezTo>
                  <a:pt x="4023980" y="2597190"/>
                  <a:pt x="4042984" y="2610984"/>
                  <a:pt x="4065115" y="2622430"/>
                </a:cubicBezTo>
                <a:lnTo>
                  <a:pt x="4105352" y="2643235"/>
                </a:lnTo>
                <a:lnTo>
                  <a:pt x="4355220" y="2487588"/>
                </a:lnTo>
                <a:cubicBezTo>
                  <a:pt x="4492648" y="2401983"/>
                  <a:pt x="4623798" y="2326833"/>
                  <a:pt x="4646666" y="2320587"/>
                </a:cubicBezTo>
                <a:cubicBezTo>
                  <a:pt x="4685377" y="2310016"/>
                  <a:pt x="4708077" y="2320731"/>
                  <a:pt x="4975939" y="2476023"/>
                </a:cubicBezTo>
                <a:cubicBezTo>
                  <a:pt x="5246560" y="2632913"/>
                  <a:pt x="5265762" y="2641931"/>
                  <a:pt x="5299486" y="2627962"/>
                </a:cubicBezTo>
                <a:cubicBezTo>
                  <a:pt x="5319205" y="2619794"/>
                  <a:pt x="5335338" y="2608957"/>
                  <a:pt x="5335338" y="2603880"/>
                </a:cubicBezTo>
                <a:cubicBezTo>
                  <a:pt x="5335338" y="2597123"/>
                  <a:pt x="4767975" y="2261904"/>
                  <a:pt x="4679951" y="2216651"/>
                </a:cubicBezTo>
                <a:close/>
                <a:moveTo>
                  <a:pt x="4759429" y="1320793"/>
                </a:moveTo>
                <a:cubicBezTo>
                  <a:pt x="4743227" y="1320793"/>
                  <a:pt x="4726161" y="1324603"/>
                  <a:pt x="4721505" y="1329260"/>
                </a:cubicBezTo>
                <a:cubicBezTo>
                  <a:pt x="4706438" y="1344326"/>
                  <a:pt x="4699433" y="2124203"/>
                  <a:pt x="4714046" y="2159695"/>
                </a:cubicBezTo>
                <a:cubicBezTo>
                  <a:pt x="4722033" y="2179094"/>
                  <a:pt x="4753891" y="2205919"/>
                  <a:pt x="4793247" y="2226384"/>
                </a:cubicBezTo>
                <a:cubicBezTo>
                  <a:pt x="4878699" y="2270818"/>
                  <a:pt x="4942981" y="2307731"/>
                  <a:pt x="5189095" y="2453695"/>
                </a:cubicBezTo>
                <a:lnTo>
                  <a:pt x="5392101" y="2574093"/>
                </a:lnTo>
                <a:lnTo>
                  <a:pt x="5427559" y="2552530"/>
                </a:lnTo>
                <a:cubicBezTo>
                  <a:pt x="5460959" y="2532218"/>
                  <a:pt x="5461707" y="2529880"/>
                  <a:pt x="5440453" y="2512246"/>
                </a:cubicBezTo>
                <a:cubicBezTo>
                  <a:pt x="5428042" y="2501950"/>
                  <a:pt x="5335021" y="2445917"/>
                  <a:pt x="5233738" y="2387727"/>
                </a:cubicBezTo>
                <a:cubicBezTo>
                  <a:pt x="5132455" y="2329538"/>
                  <a:pt x="4989580" y="2246941"/>
                  <a:pt x="4916238" y="2204178"/>
                </a:cubicBezTo>
                <a:lnTo>
                  <a:pt x="4782888" y="2126426"/>
                </a:lnTo>
                <a:lnTo>
                  <a:pt x="4788886" y="1320793"/>
                </a:lnTo>
                <a:close/>
                <a:moveTo>
                  <a:pt x="4655888" y="1314984"/>
                </a:moveTo>
                <a:lnTo>
                  <a:pt x="4598738" y="1322315"/>
                </a:lnTo>
                <a:lnTo>
                  <a:pt x="4598738" y="1720049"/>
                </a:lnTo>
                <a:cubicBezTo>
                  <a:pt x="4598738" y="2053647"/>
                  <a:pt x="4595742" y="2120270"/>
                  <a:pt x="4580156" y="2133205"/>
                </a:cubicBezTo>
                <a:cubicBezTo>
                  <a:pt x="4569936" y="2141686"/>
                  <a:pt x="4474210" y="2194369"/>
                  <a:pt x="4367431" y="2250277"/>
                </a:cubicBezTo>
                <a:cubicBezTo>
                  <a:pt x="4084262" y="2398542"/>
                  <a:pt x="3899707" y="2506444"/>
                  <a:pt x="3904482" y="2520943"/>
                </a:cubicBezTo>
                <a:cubicBezTo>
                  <a:pt x="3906782" y="2527928"/>
                  <a:pt x="3926156" y="2541676"/>
                  <a:pt x="3947536" y="2551491"/>
                </a:cubicBezTo>
                <a:cubicBezTo>
                  <a:pt x="3986112" y="2569201"/>
                  <a:pt x="3988949" y="2567789"/>
                  <a:pt x="4321148" y="2365512"/>
                </a:cubicBezTo>
                <a:lnTo>
                  <a:pt x="4655888" y="2161684"/>
                </a:lnTo>
                <a:close/>
                <a:moveTo>
                  <a:pt x="4695298" y="121625"/>
                </a:moveTo>
                <a:cubicBezTo>
                  <a:pt x="4687594" y="118668"/>
                  <a:pt x="3671748" y="1128794"/>
                  <a:pt x="2437869" y="2366352"/>
                </a:cubicBezTo>
                <a:lnTo>
                  <a:pt x="194442" y="4616445"/>
                </a:lnTo>
                <a:lnTo>
                  <a:pt x="1014223" y="4635843"/>
                </a:lnTo>
                <a:lnTo>
                  <a:pt x="4702138" y="934751"/>
                </a:lnTo>
                <a:lnTo>
                  <a:pt x="8401175" y="4635495"/>
                </a:lnTo>
                <a:lnTo>
                  <a:pt x="9207856" y="4635495"/>
                </a:lnTo>
                <a:lnTo>
                  <a:pt x="6958581" y="2381253"/>
                </a:lnTo>
                <a:cubicBezTo>
                  <a:pt x="5721480" y="1141413"/>
                  <a:pt x="4703003" y="124580"/>
                  <a:pt x="4695298" y="121625"/>
                </a:cubicBezTo>
                <a:close/>
                <a:moveTo>
                  <a:pt x="4699907" y="0"/>
                </a:moveTo>
                <a:cubicBezTo>
                  <a:pt x="4716657" y="0"/>
                  <a:pt x="9401312" y="4697319"/>
                  <a:pt x="9391253" y="4704028"/>
                </a:cubicBezTo>
                <a:cubicBezTo>
                  <a:pt x="9385224" y="4708049"/>
                  <a:pt x="8328934" y="5768695"/>
                  <a:pt x="7043943" y="7061017"/>
                </a:cubicBezTo>
                <a:cubicBezTo>
                  <a:pt x="5758953" y="8353340"/>
                  <a:pt x="4704530" y="9410695"/>
                  <a:pt x="4700781" y="9410695"/>
                </a:cubicBezTo>
                <a:cubicBezTo>
                  <a:pt x="4683057" y="9410695"/>
                  <a:pt x="-3439" y="4710669"/>
                  <a:pt x="1" y="4696343"/>
                </a:cubicBezTo>
                <a:cubicBezTo>
                  <a:pt x="2166" y="4687324"/>
                  <a:pt x="1058878" y="3626962"/>
                  <a:pt x="2348247" y="2339980"/>
                </a:cubicBezTo>
                <a:cubicBezTo>
                  <a:pt x="3637609" y="1052988"/>
                  <a:pt x="4695860" y="0"/>
                  <a:pt x="4699907" y="0"/>
                </a:cubicBezTo>
                <a:close/>
              </a:path>
            </a:pathLst>
          </a:custGeom>
          <a:solidFill>
            <a:srgbClr val="269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0B4577A-2796-4595-95AA-7852DD73F034}"/>
              </a:ext>
            </a:extLst>
          </p:cNvPr>
          <p:cNvSpPr txBox="1"/>
          <p:nvPr/>
        </p:nvSpPr>
        <p:spPr>
          <a:xfrm>
            <a:off x="193760" y="4869267"/>
            <a:ext cx="2755432" cy="369332"/>
          </a:xfrm>
          <a:prstGeom prst="rect">
            <a:avLst/>
          </a:prstGeom>
          <a:noFill/>
        </p:spPr>
        <p:txBody>
          <a:bodyPr wrap="square" rtlCol="0" anchor="ctr" anchorCtr="0">
            <a:spAutoFit/>
          </a:bodyPr>
          <a:lstStyle/>
          <a:p>
            <a:pPr algn="ctr"/>
            <a:r>
              <a:rPr lang="zh-CN" altLang="en-US" dirty="0">
                <a:solidFill>
                  <a:schemeClr val="tx1">
                    <a:lumMod val="65000"/>
                    <a:lumOff val="35000"/>
                  </a:schemeClr>
                </a:solidFill>
                <a:latin typeface="+mj-ea"/>
                <a:ea typeface="+mj-ea"/>
              </a:rPr>
              <a:t>可编辑矢量</a:t>
            </a:r>
            <a:r>
              <a:rPr lang="en-US" altLang="zh-CN" dirty="0">
                <a:solidFill>
                  <a:schemeClr val="tx1">
                    <a:lumMod val="65000"/>
                    <a:lumOff val="35000"/>
                  </a:schemeClr>
                </a:solidFill>
                <a:latin typeface="+mj-ea"/>
                <a:ea typeface="+mj-ea"/>
              </a:rPr>
              <a:t>logo</a:t>
            </a:r>
            <a:endParaRPr lang="zh-CN" altLang="en-US" dirty="0">
              <a:solidFill>
                <a:schemeClr val="tx1">
                  <a:lumMod val="65000"/>
                  <a:lumOff val="35000"/>
                </a:schemeClr>
              </a:solidFill>
              <a:latin typeface="+mj-ea"/>
              <a:ea typeface="+mj-ea"/>
            </a:endParaRPr>
          </a:p>
        </p:txBody>
      </p:sp>
      <p:grpSp>
        <p:nvGrpSpPr>
          <p:cNvPr id="52" name="组合 51">
            <a:extLst>
              <a:ext uri="{FF2B5EF4-FFF2-40B4-BE49-F238E27FC236}">
                <a16:creationId xmlns:a16="http://schemas.microsoft.com/office/drawing/2014/main" id="{1821D28F-CD9B-4B4E-8909-E44252ADE2E4}"/>
              </a:ext>
            </a:extLst>
          </p:cNvPr>
          <p:cNvGrpSpPr/>
          <p:nvPr/>
        </p:nvGrpSpPr>
        <p:grpSpPr>
          <a:xfrm>
            <a:off x="2969911" y="2819336"/>
            <a:ext cx="8153167" cy="644400"/>
            <a:chOff x="2967185" y="2798864"/>
            <a:chExt cx="8153167" cy="644400"/>
          </a:xfrm>
        </p:grpSpPr>
        <p:pic>
          <p:nvPicPr>
            <p:cNvPr id="18" name="图片 17">
              <a:extLst>
                <a:ext uri="{FF2B5EF4-FFF2-40B4-BE49-F238E27FC236}">
                  <a16:creationId xmlns:a16="http://schemas.microsoft.com/office/drawing/2014/main" id="{37EFDE6F-31DB-4A97-AC8B-2CD8859223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7185" y="2798864"/>
              <a:ext cx="966600" cy="644400"/>
            </a:xfrm>
            <a:prstGeom prst="rect">
              <a:avLst/>
            </a:prstGeom>
          </p:spPr>
        </p:pic>
        <p:pic>
          <p:nvPicPr>
            <p:cNvPr id="19" name="图片 18">
              <a:extLst>
                <a:ext uri="{FF2B5EF4-FFF2-40B4-BE49-F238E27FC236}">
                  <a16:creationId xmlns:a16="http://schemas.microsoft.com/office/drawing/2014/main" id="{CF0A237E-A04D-4E50-9C3B-42FB6057D9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5367" y="2798864"/>
              <a:ext cx="459193" cy="644400"/>
            </a:xfrm>
            <a:prstGeom prst="rect">
              <a:avLst/>
            </a:prstGeom>
          </p:spPr>
        </p:pic>
        <p:pic>
          <p:nvPicPr>
            <p:cNvPr id="20" name="图片 19">
              <a:extLst>
                <a:ext uri="{FF2B5EF4-FFF2-40B4-BE49-F238E27FC236}">
                  <a16:creationId xmlns:a16="http://schemas.microsoft.com/office/drawing/2014/main" id="{489780E4-CB40-421C-ADAD-A538B12E0B4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6142" y="2798864"/>
              <a:ext cx="1035340" cy="644400"/>
            </a:xfrm>
            <a:prstGeom prst="rect">
              <a:avLst/>
            </a:prstGeom>
          </p:spPr>
        </p:pic>
        <p:pic>
          <p:nvPicPr>
            <p:cNvPr id="21" name="图片 20">
              <a:extLst>
                <a:ext uri="{FF2B5EF4-FFF2-40B4-BE49-F238E27FC236}">
                  <a16:creationId xmlns:a16="http://schemas.microsoft.com/office/drawing/2014/main" id="{1C591FF6-631B-461E-8DF4-E62B475DD00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63064" y="2798864"/>
              <a:ext cx="966884" cy="644400"/>
            </a:xfrm>
            <a:prstGeom prst="rect">
              <a:avLst/>
            </a:prstGeom>
          </p:spPr>
        </p:pic>
        <p:pic>
          <p:nvPicPr>
            <p:cNvPr id="22" name="图片 21">
              <a:extLst>
                <a:ext uri="{FF2B5EF4-FFF2-40B4-BE49-F238E27FC236}">
                  <a16:creationId xmlns:a16="http://schemas.microsoft.com/office/drawing/2014/main" id="{C6FBD53F-37E6-4EDB-A301-A3FFE8659D7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41530" y="2798864"/>
              <a:ext cx="1029508" cy="644400"/>
            </a:xfrm>
            <a:prstGeom prst="rect">
              <a:avLst/>
            </a:prstGeom>
          </p:spPr>
        </p:pic>
        <p:pic>
          <p:nvPicPr>
            <p:cNvPr id="23" name="图片 22">
              <a:extLst>
                <a:ext uri="{FF2B5EF4-FFF2-40B4-BE49-F238E27FC236}">
                  <a16:creationId xmlns:a16="http://schemas.microsoft.com/office/drawing/2014/main" id="{FF8E515D-806E-4B1A-8E01-3F310CE829E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82620" y="2798864"/>
              <a:ext cx="440189" cy="644400"/>
            </a:xfrm>
            <a:prstGeom prst="rect">
              <a:avLst/>
            </a:prstGeom>
          </p:spPr>
        </p:pic>
        <p:pic>
          <p:nvPicPr>
            <p:cNvPr id="24" name="图片 23">
              <a:extLst>
                <a:ext uri="{FF2B5EF4-FFF2-40B4-BE49-F238E27FC236}">
                  <a16:creationId xmlns:a16="http://schemas.microsoft.com/office/drawing/2014/main" id="{45DBA8B0-77A8-471C-934C-03DE61AD2CF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34391" y="2798864"/>
              <a:ext cx="966600" cy="644400"/>
            </a:xfrm>
            <a:prstGeom prst="rect">
              <a:avLst/>
            </a:prstGeom>
          </p:spPr>
        </p:pic>
        <p:pic>
          <p:nvPicPr>
            <p:cNvPr id="25" name="图片 24">
              <a:extLst>
                <a:ext uri="{FF2B5EF4-FFF2-40B4-BE49-F238E27FC236}">
                  <a16:creationId xmlns:a16="http://schemas.microsoft.com/office/drawing/2014/main" id="{A7E311B3-0D22-4A35-B746-FB3C91E6F71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12573" y="2798864"/>
              <a:ext cx="429600" cy="644400"/>
            </a:xfrm>
            <a:prstGeom prst="rect">
              <a:avLst/>
            </a:prstGeom>
          </p:spPr>
        </p:pic>
        <p:pic>
          <p:nvPicPr>
            <p:cNvPr id="26" name="图片 25">
              <a:extLst>
                <a:ext uri="{FF2B5EF4-FFF2-40B4-BE49-F238E27FC236}">
                  <a16:creationId xmlns:a16="http://schemas.microsoft.com/office/drawing/2014/main" id="{91EC21FC-EA83-45A3-B069-A2D4DC8204B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153752" y="2798864"/>
              <a:ext cx="966600" cy="644400"/>
            </a:xfrm>
            <a:prstGeom prst="rect">
              <a:avLst/>
            </a:prstGeom>
          </p:spPr>
        </p:pic>
      </p:grpSp>
      <p:grpSp>
        <p:nvGrpSpPr>
          <p:cNvPr id="54" name="组合 53">
            <a:extLst>
              <a:ext uri="{FF2B5EF4-FFF2-40B4-BE49-F238E27FC236}">
                <a16:creationId xmlns:a16="http://schemas.microsoft.com/office/drawing/2014/main" id="{D919D7B0-FDC8-4099-B3EE-5A28B48041C7}"/>
              </a:ext>
            </a:extLst>
          </p:cNvPr>
          <p:cNvGrpSpPr/>
          <p:nvPr/>
        </p:nvGrpSpPr>
        <p:grpSpPr>
          <a:xfrm>
            <a:off x="2964651" y="5234341"/>
            <a:ext cx="8155112" cy="644400"/>
            <a:chOff x="2964651" y="5234341"/>
            <a:chExt cx="8155112" cy="644400"/>
          </a:xfrm>
        </p:grpSpPr>
        <p:pic>
          <p:nvPicPr>
            <p:cNvPr id="30" name="图片 29">
              <a:extLst>
                <a:ext uri="{FF2B5EF4-FFF2-40B4-BE49-F238E27FC236}">
                  <a16:creationId xmlns:a16="http://schemas.microsoft.com/office/drawing/2014/main" id="{BBFDA644-47BE-424F-BF5D-F14E53D2F9A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964651" y="5234341"/>
              <a:ext cx="966600" cy="644400"/>
            </a:xfrm>
            <a:prstGeom prst="rect">
              <a:avLst/>
            </a:prstGeom>
          </p:spPr>
        </p:pic>
        <p:pic>
          <p:nvPicPr>
            <p:cNvPr id="32" name="图片 31">
              <a:extLst>
                <a:ext uri="{FF2B5EF4-FFF2-40B4-BE49-F238E27FC236}">
                  <a16:creationId xmlns:a16="http://schemas.microsoft.com/office/drawing/2014/main" id="{AC01299B-1097-4645-943F-C78C79C6DB0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05411" y="5234341"/>
              <a:ext cx="858141" cy="644400"/>
            </a:xfrm>
            <a:prstGeom prst="rect">
              <a:avLst/>
            </a:prstGeom>
          </p:spPr>
        </p:pic>
        <p:pic>
          <p:nvPicPr>
            <p:cNvPr id="33" name="图片 32">
              <a:extLst>
                <a:ext uri="{FF2B5EF4-FFF2-40B4-BE49-F238E27FC236}">
                  <a16:creationId xmlns:a16="http://schemas.microsoft.com/office/drawing/2014/main" id="{E3B0C989-9FEA-4690-B54D-488F0C94C12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37712" y="5234341"/>
              <a:ext cx="917112" cy="644400"/>
            </a:xfrm>
            <a:prstGeom prst="rect">
              <a:avLst/>
            </a:prstGeom>
          </p:spPr>
        </p:pic>
        <p:pic>
          <p:nvPicPr>
            <p:cNvPr id="34" name="图片 33">
              <a:extLst>
                <a:ext uri="{FF2B5EF4-FFF2-40B4-BE49-F238E27FC236}">
                  <a16:creationId xmlns:a16="http://schemas.microsoft.com/office/drawing/2014/main" id="{143C5EF4-33D2-4F48-82E5-448989CDB24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828984" y="5234341"/>
              <a:ext cx="483300" cy="644400"/>
            </a:xfrm>
            <a:prstGeom prst="rect">
              <a:avLst/>
            </a:prstGeom>
          </p:spPr>
        </p:pic>
        <p:pic>
          <p:nvPicPr>
            <p:cNvPr id="35" name="图片 34">
              <a:extLst>
                <a:ext uri="{FF2B5EF4-FFF2-40B4-BE49-F238E27FC236}">
                  <a16:creationId xmlns:a16="http://schemas.microsoft.com/office/drawing/2014/main" id="{089B531D-A4DB-41B0-A61E-6569D555362C}"/>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7686444" y="5234341"/>
              <a:ext cx="859200" cy="644400"/>
            </a:xfrm>
            <a:prstGeom prst="rect">
              <a:avLst/>
            </a:prstGeom>
          </p:spPr>
        </p:pic>
        <p:pic>
          <p:nvPicPr>
            <p:cNvPr id="36" name="图片 35">
              <a:extLst>
                <a:ext uri="{FF2B5EF4-FFF2-40B4-BE49-F238E27FC236}">
                  <a16:creationId xmlns:a16="http://schemas.microsoft.com/office/drawing/2014/main" id="{23B893FE-0EFA-4F2C-BD0B-16B45B92AF2A}"/>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8919804" y="5234341"/>
              <a:ext cx="966600" cy="644400"/>
            </a:xfrm>
            <a:prstGeom prst="rect">
              <a:avLst/>
            </a:prstGeom>
          </p:spPr>
        </p:pic>
        <p:pic>
          <p:nvPicPr>
            <p:cNvPr id="37" name="图片 36">
              <a:extLst>
                <a:ext uri="{FF2B5EF4-FFF2-40B4-BE49-F238E27FC236}">
                  <a16:creationId xmlns:a16="http://schemas.microsoft.com/office/drawing/2014/main" id="{59805B01-12C1-4EB9-82A0-1D4A642F64FE}"/>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260563" y="5234341"/>
              <a:ext cx="859200" cy="644400"/>
            </a:xfrm>
            <a:prstGeom prst="rect">
              <a:avLst/>
            </a:prstGeom>
          </p:spPr>
        </p:pic>
      </p:grpSp>
      <p:grpSp>
        <p:nvGrpSpPr>
          <p:cNvPr id="53" name="组合 52">
            <a:extLst>
              <a:ext uri="{FF2B5EF4-FFF2-40B4-BE49-F238E27FC236}">
                <a16:creationId xmlns:a16="http://schemas.microsoft.com/office/drawing/2014/main" id="{40B7F8B7-2890-46D8-952C-7F7CF177D460}"/>
              </a:ext>
            </a:extLst>
          </p:cNvPr>
          <p:cNvGrpSpPr/>
          <p:nvPr/>
        </p:nvGrpSpPr>
        <p:grpSpPr>
          <a:xfrm>
            <a:off x="2967281" y="4026838"/>
            <a:ext cx="8155112" cy="644400"/>
            <a:chOff x="2964651" y="4092346"/>
            <a:chExt cx="8155112" cy="644400"/>
          </a:xfrm>
        </p:grpSpPr>
        <p:pic>
          <p:nvPicPr>
            <p:cNvPr id="6" name="图片 5">
              <a:extLst>
                <a:ext uri="{FF2B5EF4-FFF2-40B4-BE49-F238E27FC236}">
                  <a16:creationId xmlns:a16="http://schemas.microsoft.com/office/drawing/2014/main" id="{27BD79A7-F21F-4844-B9E3-0779548947DD}"/>
                </a:ext>
              </a:extLst>
            </p:cNvPr>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2964651" y="4092346"/>
              <a:ext cx="644997" cy="644400"/>
            </a:xfrm>
            <a:prstGeom prst="rect">
              <a:avLst/>
            </a:prstGeom>
          </p:spPr>
        </p:pic>
        <p:pic>
          <p:nvPicPr>
            <p:cNvPr id="8" name="图片 7">
              <a:extLst>
                <a:ext uri="{FF2B5EF4-FFF2-40B4-BE49-F238E27FC236}">
                  <a16:creationId xmlns:a16="http://schemas.microsoft.com/office/drawing/2014/main" id="{DBE76C86-FF19-4FB4-9199-150DA9EF8E16}"/>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3819915" y="4092346"/>
              <a:ext cx="972641" cy="644400"/>
            </a:xfrm>
            <a:prstGeom prst="rect">
              <a:avLst/>
            </a:prstGeom>
          </p:spPr>
        </p:pic>
        <p:pic>
          <p:nvPicPr>
            <p:cNvPr id="27" name="图片 26">
              <a:extLst>
                <a:ext uri="{FF2B5EF4-FFF2-40B4-BE49-F238E27FC236}">
                  <a16:creationId xmlns:a16="http://schemas.microsoft.com/office/drawing/2014/main" id="{28EF573B-9B04-4B31-A736-21DFC4704AF8}"/>
                </a:ext>
              </a:extLst>
            </p:cNvPr>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5002823" y="4092346"/>
              <a:ext cx="892923" cy="644400"/>
            </a:xfrm>
            <a:prstGeom prst="rect">
              <a:avLst/>
            </a:prstGeom>
          </p:spPr>
        </p:pic>
        <p:pic>
          <p:nvPicPr>
            <p:cNvPr id="28" name="图片 27">
              <a:extLst>
                <a:ext uri="{FF2B5EF4-FFF2-40B4-BE49-F238E27FC236}">
                  <a16:creationId xmlns:a16="http://schemas.microsoft.com/office/drawing/2014/main" id="{5E9C9471-17C1-4227-BE3B-5E0A17309412}"/>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106013" y="4092346"/>
              <a:ext cx="896979" cy="644400"/>
            </a:xfrm>
            <a:prstGeom prst="rect">
              <a:avLst/>
            </a:prstGeom>
          </p:spPr>
        </p:pic>
        <p:pic>
          <p:nvPicPr>
            <p:cNvPr id="29" name="图片 28">
              <a:extLst>
                <a:ext uri="{FF2B5EF4-FFF2-40B4-BE49-F238E27FC236}">
                  <a16:creationId xmlns:a16="http://schemas.microsoft.com/office/drawing/2014/main" id="{D2450D7F-6D94-4FBE-8E6C-B262D664F4BA}"/>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213259" y="4092346"/>
              <a:ext cx="966600" cy="644400"/>
            </a:xfrm>
            <a:prstGeom prst="rect">
              <a:avLst/>
            </a:prstGeom>
          </p:spPr>
        </p:pic>
        <p:pic>
          <p:nvPicPr>
            <p:cNvPr id="31" name="图片 30">
              <a:extLst>
                <a:ext uri="{FF2B5EF4-FFF2-40B4-BE49-F238E27FC236}">
                  <a16:creationId xmlns:a16="http://schemas.microsoft.com/office/drawing/2014/main" id="{472BADF0-3EA6-42CA-BEAD-B29EF1B5B5B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8390126" y="4092346"/>
              <a:ext cx="966600" cy="644400"/>
            </a:xfrm>
            <a:prstGeom prst="rect">
              <a:avLst/>
            </a:prstGeom>
          </p:spPr>
        </p:pic>
        <p:pic>
          <p:nvPicPr>
            <p:cNvPr id="38" name="图片 37">
              <a:extLst>
                <a:ext uri="{FF2B5EF4-FFF2-40B4-BE49-F238E27FC236}">
                  <a16:creationId xmlns:a16="http://schemas.microsoft.com/office/drawing/2014/main" id="{270F493D-C4FE-45E4-8D42-814A97FE39D0}"/>
                </a:ext>
              </a:extLst>
            </p:cNvPr>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9566993" y="4092346"/>
              <a:ext cx="483300" cy="644400"/>
            </a:xfrm>
            <a:prstGeom prst="rect">
              <a:avLst/>
            </a:prstGeom>
          </p:spPr>
        </p:pic>
        <p:pic>
          <p:nvPicPr>
            <p:cNvPr id="39" name="图片 38">
              <a:extLst>
                <a:ext uri="{FF2B5EF4-FFF2-40B4-BE49-F238E27FC236}">
                  <a16:creationId xmlns:a16="http://schemas.microsoft.com/office/drawing/2014/main" id="{18C376C9-389E-4B7D-95F4-36168F2D8AED}"/>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0260563" y="4092346"/>
              <a:ext cx="859200" cy="644400"/>
            </a:xfrm>
            <a:prstGeom prst="rect">
              <a:avLst/>
            </a:prstGeom>
          </p:spPr>
        </p:pic>
      </p:grpSp>
      <p:grpSp>
        <p:nvGrpSpPr>
          <p:cNvPr id="49" name="组合 48">
            <a:extLst>
              <a:ext uri="{FF2B5EF4-FFF2-40B4-BE49-F238E27FC236}">
                <a16:creationId xmlns:a16="http://schemas.microsoft.com/office/drawing/2014/main" id="{A8B4E6C9-3D1A-493E-990E-A24707A0D081}"/>
              </a:ext>
            </a:extLst>
          </p:cNvPr>
          <p:cNvGrpSpPr/>
          <p:nvPr/>
        </p:nvGrpSpPr>
        <p:grpSpPr>
          <a:xfrm>
            <a:off x="2970597" y="1611834"/>
            <a:ext cx="8149166" cy="644400"/>
            <a:chOff x="3086101" y="1611836"/>
            <a:chExt cx="7687009" cy="607484"/>
          </a:xfrm>
        </p:grpSpPr>
        <p:pic>
          <p:nvPicPr>
            <p:cNvPr id="40" name="图片 39">
              <a:extLst>
                <a:ext uri="{FF2B5EF4-FFF2-40B4-BE49-F238E27FC236}">
                  <a16:creationId xmlns:a16="http://schemas.microsoft.com/office/drawing/2014/main" id="{07214C79-92D9-4B2C-8003-ADFD16DE17B6}"/>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3086101" y="1611836"/>
              <a:ext cx="967969" cy="607484"/>
            </a:xfrm>
            <a:prstGeom prst="rect">
              <a:avLst/>
            </a:prstGeom>
          </p:spPr>
        </p:pic>
        <p:pic>
          <p:nvPicPr>
            <p:cNvPr id="41" name="图片 40">
              <a:extLst>
                <a:ext uri="{FF2B5EF4-FFF2-40B4-BE49-F238E27FC236}">
                  <a16:creationId xmlns:a16="http://schemas.microsoft.com/office/drawing/2014/main" id="{C05B6CEB-EEE0-4281-B6D4-25E3C14DD673}"/>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229435" y="1611836"/>
              <a:ext cx="417465" cy="607484"/>
            </a:xfrm>
            <a:prstGeom prst="rect">
              <a:avLst/>
            </a:prstGeom>
          </p:spPr>
        </p:pic>
        <p:pic>
          <p:nvPicPr>
            <p:cNvPr id="42" name="图片 41">
              <a:extLst>
                <a:ext uri="{FF2B5EF4-FFF2-40B4-BE49-F238E27FC236}">
                  <a16:creationId xmlns:a16="http://schemas.microsoft.com/office/drawing/2014/main" id="{C3AE75B8-4AD9-4C8E-B65F-A30C59368082}"/>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763034" y="1611836"/>
              <a:ext cx="911226" cy="607484"/>
            </a:xfrm>
            <a:prstGeom prst="rect">
              <a:avLst/>
            </a:prstGeom>
          </p:spPr>
        </p:pic>
        <p:pic>
          <p:nvPicPr>
            <p:cNvPr id="43" name="图片 42">
              <a:extLst>
                <a:ext uri="{FF2B5EF4-FFF2-40B4-BE49-F238E27FC236}">
                  <a16:creationId xmlns:a16="http://schemas.microsoft.com/office/drawing/2014/main" id="{0D5A3DD6-CF3D-4FAD-B355-2E72A52F70FB}"/>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8848201" y="1611836"/>
              <a:ext cx="911226" cy="607484"/>
            </a:xfrm>
            <a:prstGeom prst="rect">
              <a:avLst/>
            </a:prstGeom>
          </p:spPr>
        </p:pic>
        <p:pic>
          <p:nvPicPr>
            <p:cNvPr id="44" name="图片 43">
              <a:extLst>
                <a:ext uri="{FF2B5EF4-FFF2-40B4-BE49-F238E27FC236}">
                  <a16:creationId xmlns:a16="http://schemas.microsoft.com/office/drawing/2014/main" id="{1992BCEC-2826-4585-BA5D-5EF040D56CC9}"/>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4156524" y="1611836"/>
              <a:ext cx="970457" cy="607484"/>
            </a:xfrm>
            <a:prstGeom prst="rect">
              <a:avLst/>
            </a:prstGeom>
          </p:spPr>
        </p:pic>
        <p:pic>
          <p:nvPicPr>
            <p:cNvPr id="45" name="图片 44">
              <a:extLst>
                <a:ext uri="{FF2B5EF4-FFF2-40B4-BE49-F238E27FC236}">
                  <a16:creationId xmlns:a16="http://schemas.microsoft.com/office/drawing/2014/main" id="{F0C19304-1744-44F8-9732-43A0B2156E47}"/>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776714" y="1611836"/>
              <a:ext cx="969033" cy="607484"/>
            </a:xfrm>
            <a:prstGeom prst="rect">
              <a:avLst/>
            </a:prstGeom>
          </p:spPr>
        </p:pic>
        <p:pic>
          <p:nvPicPr>
            <p:cNvPr id="46" name="图片 45">
              <a:extLst>
                <a:ext uri="{FF2B5EF4-FFF2-40B4-BE49-F238E27FC236}">
                  <a16:creationId xmlns:a16="http://schemas.microsoft.com/office/drawing/2014/main" id="{AE7418B4-7B98-409F-8D6B-7BBE5B268FF2}"/>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5749354" y="1611836"/>
              <a:ext cx="911226" cy="607484"/>
            </a:xfrm>
            <a:prstGeom prst="rect">
              <a:avLst/>
            </a:prstGeom>
          </p:spPr>
        </p:pic>
        <p:pic>
          <p:nvPicPr>
            <p:cNvPr id="47" name="图片 46">
              <a:extLst>
                <a:ext uri="{FF2B5EF4-FFF2-40B4-BE49-F238E27FC236}">
                  <a16:creationId xmlns:a16="http://schemas.microsoft.com/office/drawing/2014/main" id="{2F4F54E4-65B1-4AFF-A762-60F95475AFB1}"/>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9861884" y="1611836"/>
              <a:ext cx="911226" cy="607484"/>
            </a:xfrm>
            <a:prstGeom prst="rect">
              <a:avLst/>
            </a:prstGeom>
          </p:spPr>
        </p:pic>
      </p:grpSp>
      <p:sp>
        <p:nvSpPr>
          <p:cNvPr id="51" name="文本框 50">
            <a:extLst>
              <a:ext uri="{FF2B5EF4-FFF2-40B4-BE49-F238E27FC236}">
                <a16:creationId xmlns:a16="http://schemas.microsoft.com/office/drawing/2014/main" id="{BCB985A8-0F0A-4A71-B6CF-2D465314053A}"/>
              </a:ext>
            </a:extLst>
          </p:cNvPr>
          <p:cNvSpPr txBox="1"/>
          <p:nvPr/>
        </p:nvSpPr>
        <p:spPr>
          <a:xfrm>
            <a:off x="2949192" y="6159936"/>
            <a:ext cx="8170571" cy="369332"/>
          </a:xfrm>
          <a:prstGeom prst="rect">
            <a:avLst/>
          </a:prstGeom>
          <a:noFill/>
        </p:spPr>
        <p:txBody>
          <a:bodyPr wrap="square" rtlCol="0" anchor="ctr" anchorCtr="0">
            <a:spAutoFit/>
          </a:bodyPr>
          <a:lstStyle/>
          <a:p>
            <a:pPr algn="ctr"/>
            <a:r>
              <a:rPr lang="zh-CN" altLang="en-US" dirty="0">
                <a:solidFill>
                  <a:schemeClr val="tx1">
                    <a:lumMod val="65000"/>
                    <a:lumOff val="35000"/>
                  </a:schemeClr>
                </a:solidFill>
                <a:latin typeface="+mj-ea"/>
                <a:ea typeface="+mj-ea"/>
              </a:rPr>
              <a:t>图片来源：以上图片均来自</a:t>
            </a:r>
            <a:r>
              <a:rPr lang="en-US" altLang="zh-CN" dirty="0">
                <a:solidFill>
                  <a:schemeClr val="tx1">
                    <a:lumMod val="65000"/>
                    <a:lumOff val="35000"/>
                  </a:schemeClr>
                </a:solidFill>
                <a:latin typeface="+mj-ea"/>
                <a:ea typeface="+mj-ea"/>
              </a:rPr>
              <a:t>@</a:t>
            </a:r>
            <a:r>
              <a:rPr lang="zh-CN" altLang="en-US" dirty="0">
                <a:solidFill>
                  <a:schemeClr val="tx1">
                    <a:lumMod val="65000"/>
                    <a:lumOff val="35000"/>
                  </a:schemeClr>
                </a:solidFill>
                <a:latin typeface="+mj-ea"/>
                <a:ea typeface="+mj-ea"/>
              </a:rPr>
              <a:t>佳木斯大学官方微博，仅供学习参考，请勿商用</a:t>
            </a:r>
          </a:p>
        </p:txBody>
      </p:sp>
    </p:spTree>
    <p:extLst>
      <p:ext uri="{BB962C8B-B14F-4D97-AF65-F5344CB8AC3E}">
        <p14:creationId xmlns:p14="http://schemas.microsoft.com/office/powerpoint/2010/main" val="445111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13B3E-130A-4C19-8E81-C1655BFF245A}"/>
              </a:ext>
            </a:extLst>
          </p:cNvPr>
          <p:cNvSpPr txBox="1"/>
          <p:nvPr/>
        </p:nvSpPr>
        <p:spPr>
          <a:xfrm>
            <a:off x="1084780" y="301462"/>
            <a:ext cx="7970319" cy="430887"/>
          </a:xfrm>
          <a:prstGeom prst="rect">
            <a:avLst/>
          </a:prstGeom>
          <a:noFill/>
        </p:spPr>
        <p:txBody>
          <a:bodyPr wrap="square" lIns="0" tIns="0" rIns="0" bIns="0" rtlCol="0">
            <a:spAutoFit/>
          </a:bodyPr>
          <a:lstStyle/>
          <a:p>
            <a:r>
              <a:rPr lang="zh-CN" altLang="en-US" sz="2800" b="1" spc="300" dirty="0">
                <a:solidFill>
                  <a:prstClr val="white"/>
                </a:solidFill>
                <a:latin typeface="+mj-ea"/>
                <a:ea typeface="+mj-ea"/>
                <a:cs typeface="+mn-ea"/>
                <a:sym typeface="+mn-lt"/>
              </a:rPr>
              <a:t>作者信息</a:t>
            </a:r>
          </a:p>
        </p:txBody>
      </p:sp>
      <p:sp>
        <p:nvSpPr>
          <p:cNvPr id="4" name="矩形 3">
            <a:extLst>
              <a:ext uri="{FF2B5EF4-FFF2-40B4-BE49-F238E27FC236}">
                <a16:creationId xmlns:a16="http://schemas.microsoft.com/office/drawing/2014/main" id="{5DB7A2A3-E87A-4B56-982E-DD31A0545D72}"/>
              </a:ext>
            </a:extLst>
          </p:cNvPr>
          <p:cNvSpPr/>
          <p:nvPr/>
        </p:nvSpPr>
        <p:spPr>
          <a:xfrm>
            <a:off x="1714055" y="2005418"/>
            <a:ext cx="2575528" cy="381258"/>
          </a:xfrm>
          <a:prstGeom prst="rect">
            <a:avLst/>
          </a:prstGeom>
        </p:spPr>
        <p:txBody>
          <a:bodyPr wrap="square" lIns="0">
            <a:spAutoFit/>
          </a:bodyPr>
          <a:lstStyle/>
          <a:p>
            <a:pPr>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个人微信号：</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Jackoo_</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阿宅</a:t>
            </a:r>
          </a:p>
        </p:txBody>
      </p:sp>
      <p:pic>
        <p:nvPicPr>
          <p:cNvPr id="6" name="图片 5">
            <a:extLst>
              <a:ext uri="{FF2B5EF4-FFF2-40B4-BE49-F238E27FC236}">
                <a16:creationId xmlns:a16="http://schemas.microsoft.com/office/drawing/2014/main" id="{348A34D8-880F-4422-9303-EC4706784D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88656" y="2746893"/>
            <a:ext cx="2826327" cy="2600962"/>
          </a:xfrm>
          <a:prstGeom prst="rect">
            <a:avLst/>
          </a:prstGeom>
          <a:ln w="127000">
            <a:solidFill>
              <a:schemeClr val="bg1"/>
            </a:solidFill>
          </a:ln>
          <a:effectLst>
            <a:outerShdw blurRad="127000" sx="101000" sy="101000" algn="ctr" rotWithShape="0">
              <a:schemeClr val="accent1">
                <a:alpha val="25000"/>
              </a:schemeClr>
            </a:outerShdw>
          </a:effectLst>
        </p:spPr>
      </p:pic>
      <p:sp>
        <p:nvSpPr>
          <p:cNvPr id="7" name="文本框 6">
            <a:extLst>
              <a:ext uri="{FF2B5EF4-FFF2-40B4-BE49-F238E27FC236}">
                <a16:creationId xmlns:a16="http://schemas.microsoft.com/office/drawing/2014/main" id="{F2D1D48A-071A-431B-9274-36E4256C0E81}"/>
              </a:ext>
            </a:extLst>
          </p:cNvPr>
          <p:cNvSpPr txBox="1"/>
          <p:nvPr/>
        </p:nvSpPr>
        <p:spPr>
          <a:xfrm>
            <a:off x="5070764" y="3188992"/>
            <a:ext cx="5948218" cy="1401217"/>
          </a:xfrm>
          <a:prstGeom prst="rect">
            <a:avLst/>
          </a:prstGeom>
          <a:noFill/>
        </p:spPr>
        <p:txBody>
          <a:bodyPr wrap="square" rtlCol="0">
            <a:spAutoFit/>
          </a:bodyPr>
          <a:lstStyle/>
          <a:p>
            <a:r>
              <a:rPr lang="zh-CN" altLang="en-US" sz="4800" b="1" dirty="0">
                <a:gradFill>
                  <a:gsLst>
                    <a:gs pos="0">
                      <a:schemeClr val="accent1"/>
                    </a:gs>
                    <a:gs pos="100000">
                      <a:schemeClr val="accent2"/>
                    </a:gs>
                  </a:gsLst>
                  <a:lin ang="5400000" scaled="1"/>
                </a:gradFill>
                <a:latin typeface="微软雅黑" panose="020B0503020204020204" pitchFamily="34" charset="-122"/>
                <a:ea typeface="微软雅黑" panose="020B0503020204020204" pitchFamily="34" charset="-122"/>
              </a:rPr>
              <a:t>佳木斯大学</a:t>
            </a:r>
            <a:endParaRPr lang="en-US" altLang="zh-CN" sz="4800" b="1" dirty="0">
              <a:gradFill>
                <a:gsLst>
                  <a:gs pos="0">
                    <a:schemeClr val="accent1"/>
                  </a:gs>
                  <a:gs pos="100000">
                    <a:schemeClr val="accent2"/>
                  </a:gs>
                </a:gsLst>
                <a:lin ang="5400000" scaled="1"/>
              </a:gradFill>
              <a:latin typeface="微软雅黑" panose="020B0503020204020204" pitchFamily="34" charset="-122"/>
              <a:ea typeface="微软雅黑" panose="020B0503020204020204" pitchFamily="34" charset="-122"/>
            </a:endParaRPr>
          </a:p>
          <a:p>
            <a:pPr>
              <a:lnSpc>
                <a:spcPct val="150000"/>
              </a:lnSpc>
            </a:pPr>
            <a:r>
              <a:rPr lang="en-US" altLang="zh-CN" sz="2800" b="1" dirty="0">
                <a:gradFill>
                  <a:gsLst>
                    <a:gs pos="0">
                      <a:schemeClr val="accent1"/>
                    </a:gs>
                    <a:gs pos="100000">
                      <a:schemeClr val="accent2"/>
                    </a:gs>
                  </a:gsLst>
                  <a:lin ang="5400000" scaled="1"/>
                </a:gradFill>
                <a:latin typeface="微软雅黑" panose="020B0503020204020204" pitchFamily="34" charset="-122"/>
                <a:ea typeface="微软雅黑" panose="020B0503020204020204" pitchFamily="34" charset="-122"/>
              </a:rPr>
              <a:t>2015</a:t>
            </a:r>
            <a:r>
              <a:rPr lang="zh-CN" altLang="en-US" sz="2800" b="1" dirty="0">
                <a:gradFill>
                  <a:gsLst>
                    <a:gs pos="0">
                      <a:schemeClr val="accent1"/>
                    </a:gs>
                    <a:gs pos="100000">
                      <a:schemeClr val="accent2"/>
                    </a:gs>
                  </a:gsLst>
                  <a:lin ang="5400000" scaled="1"/>
                </a:gradFill>
                <a:latin typeface="微软雅黑" panose="020B0503020204020204" pitchFamily="34" charset="-122"/>
                <a:ea typeface="微软雅黑" panose="020B0503020204020204" pitchFamily="34" charset="-122"/>
              </a:rPr>
              <a:t>届毕业生， 以此模板致敬母校</a:t>
            </a:r>
            <a:endParaRPr lang="en-US" altLang="zh-CN" sz="2800" b="1" dirty="0">
              <a:gradFill>
                <a:gsLst>
                  <a:gs pos="0">
                    <a:schemeClr val="accent1"/>
                  </a:gs>
                  <a:gs pos="100000">
                    <a:schemeClr val="accent2"/>
                  </a:gs>
                </a:gsLst>
                <a:lin ang="5400000" scaled="1"/>
              </a:gradFill>
              <a:latin typeface="微软雅黑" panose="020B0503020204020204" pitchFamily="34" charset="-122"/>
              <a:ea typeface="微软雅黑" panose="020B0503020204020204" pitchFamily="34" charset="-122"/>
            </a:endParaRPr>
          </a:p>
        </p:txBody>
      </p:sp>
      <p:sp>
        <p:nvSpPr>
          <p:cNvPr id="8" name="灯片编号占位符 1">
            <a:extLst>
              <a:ext uri="{FF2B5EF4-FFF2-40B4-BE49-F238E27FC236}">
                <a16:creationId xmlns:a16="http://schemas.microsoft.com/office/drawing/2014/main" id="{B0CFA2F5-B984-439D-8C73-4C5F18B44186}"/>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35</a:t>
            </a:fld>
            <a:endParaRPr lang="zh-CN" altLang="en-US" dirty="0">
              <a:solidFill>
                <a:schemeClr val="accent3"/>
              </a:solidFill>
              <a:cs typeface="+mn-ea"/>
              <a:sym typeface="+mn-lt"/>
            </a:endParaRPr>
          </a:p>
        </p:txBody>
      </p:sp>
      <p:sp>
        <p:nvSpPr>
          <p:cNvPr id="9" name="页脚占位符 3">
            <a:extLst>
              <a:ext uri="{FF2B5EF4-FFF2-40B4-BE49-F238E27FC236}">
                <a16:creationId xmlns:a16="http://schemas.microsoft.com/office/drawing/2014/main" id="{2A120C25-2157-4046-983D-BB180B8A1F6A}"/>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1761063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Arial"/>
                <a:ea typeface="Microsoft YaHei"/>
                <a:cs typeface="+mn-ea"/>
                <a:sym typeface="+mn-lt"/>
              </a:rPr>
              <a:t>Jackoo_</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Arial"/>
                <a:ea typeface="Microsoft YaHei"/>
                <a:cs typeface="+mn-ea"/>
                <a:sym typeface="+mn-lt"/>
              </a:rPr>
              <a:t>阿宅</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Arial"/>
                <a:ea typeface="Microsoft YaHei"/>
                <a:cs typeface="+mn-ea"/>
                <a:sym typeface="+mn-lt"/>
              </a:rPr>
              <a:t>佳木斯大学</a:t>
            </a:r>
          </a:p>
        </p:txBody>
      </p:sp>
      <p:pic>
        <p:nvPicPr>
          <p:cNvPr id="6" name="图片 5" descr="图片包含 黑色, 文字&#10;&#10;描述已自动生成">
            <a:extLst>
              <a:ext uri="{FF2B5EF4-FFF2-40B4-BE49-F238E27FC236}">
                <a16:creationId xmlns:a16="http://schemas.microsoft.com/office/drawing/2014/main" id="{36B8E27F-2E1E-4ED6-9FFD-0BA7645DA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3499640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2BCC78-22ED-4C32-A491-7DF58CDF0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2850" y="3670300"/>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19B78EDF-86BA-438B-A30C-3228956E1973}"/>
              </a:ext>
            </a:extLst>
          </p:cNvPr>
          <p:cNvSpPr txBox="1"/>
          <p:nvPr/>
        </p:nvSpPr>
        <p:spPr>
          <a:xfrm>
            <a:off x="6267786" y="3509185"/>
            <a:ext cx="5252702" cy="1325748"/>
          </a:xfrm>
          <a:prstGeom prst="rect">
            <a:avLst/>
          </a:prstGeom>
          <a:noFill/>
        </p:spPr>
        <p:txBody>
          <a:bodyPr wrap="square" rtlCol="0">
            <a:spAutoFit/>
          </a:bodyPr>
          <a:lstStyle/>
          <a:p>
            <a:pPr algn="dist"/>
            <a:r>
              <a:rPr lang="zh-CN" altLang="en-US" sz="5400" b="1" dirty="0">
                <a:gradFill>
                  <a:gsLst>
                    <a:gs pos="3000">
                      <a:schemeClr val="accent1">
                        <a:alpha val="75000"/>
                      </a:schemeClr>
                    </a:gs>
                    <a:gs pos="99000">
                      <a:schemeClr val="accent2"/>
                    </a:gs>
                  </a:gsLst>
                  <a:lin ang="5400000" scaled="1"/>
                </a:gradFill>
                <a:cs typeface="+mn-ea"/>
                <a:sym typeface="+mn-lt"/>
              </a:rPr>
              <a:t>请输入您的标题</a:t>
            </a:r>
          </a:p>
          <a:p>
            <a:pPr lvl="0" algn="dist">
              <a:lnSpc>
                <a:spcPct val="120000"/>
              </a:lnSpc>
              <a:defRPr/>
            </a:pPr>
            <a:r>
              <a:rPr lang="en-US" altLang="zh-CN" sz="2400" kern="100" dirty="0">
                <a:solidFill>
                  <a:prstClr val="white">
                    <a:lumMod val="75000"/>
                  </a:prstClr>
                </a:solidFill>
                <a:cs typeface="+mn-ea"/>
                <a:sym typeface="+mn-lt"/>
              </a:rPr>
              <a:t>PLEASE ENTER YOUR TITLE</a:t>
            </a:r>
          </a:p>
        </p:txBody>
      </p:sp>
      <p:sp>
        <p:nvSpPr>
          <p:cNvPr id="27" name="文本框 26">
            <a:extLst>
              <a:ext uri="{FF2B5EF4-FFF2-40B4-BE49-F238E27FC236}">
                <a16:creationId xmlns:a16="http://schemas.microsoft.com/office/drawing/2014/main" id="{7CD7CC2A-C170-41E4-8E4A-CBC57FB4A587}"/>
              </a:ext>
            </a:extLst>
          </p:cNvPr>
          <p:cNvSpPr txBox="1"/>
          <p:nvPr/>
        </p:nvSpPr>
        <p:spPr>
          <a:xfrm>
            <a:off x="3469420" y="3388383"/>
            <a:ext cx="2246324" cy="1446550"/>
          </a:xfrm>
          <a:prstGeom prst="rect">
            <a:avLst/>
          </a:prstGeom>
          <a:noFill/>
        </p:spPr>
        <p:txBody>
          <a:bodyPr wrap="square" rtlCol="0">
            <a:spAutoFit/>
          </a:bodyPr>
          <a:lstStyle/>
          <a:p>
            <a:pPr algn="ctr"/>
            <a:r>
              <a:rPr lang="en-US" altLang="zh-CN" sz="8800" b="1" kern="1200" dirty="0">
                <a:gradFill>
                  <a:gsLst>
                    <a:gs pos="3000">
                      <a:schemeClr val="accent1">
                        <a:alpha val="75000"/>
                      </a:schemeClr>
                    </a:gs>
                    <a:gs pos="99000">
                      <a:schemeClr val="accent2"/>
                    </a:gs>
                  </a:gsLst>
                  <a:lin ang="5400000" scaled="1"/>
                </a:gradFill>
                <a:cs typeface="+mn-ea"/>
                <a:sym typeface="+mn-lt"/>
              </a:rPr>
              <a:t>01</a:t>
            </a:r>
            <a:endParaRPr lang="zh-CN" altLang="en-US" sz="8800" b="1" kern="1200" dirty="0">
              <a:gradFill>
                <a:gsLst>
                  <a:gs pos="3000">
                    <a:schemeClr val="accent1">
                      <a:alpha val="75000"/>
                    </a:schemeClr>
                  </a:gs>
                  <a:gs pos="99000">
                    <a:schemeClr val="accent2"/>
                  </a:gs>
                </a:gsLst>
                <a:lin ang="5400000" scaled="1"/>
              </a:gradFill>
              <a:cs typeface="+mn-ea"/>
              <a:sym typeface="+mn-lt"/>
            </a:endParaRPr>
          </a:p>
        </p:txBody>
      </p:sp>
      <p:sp>
        <p:nvSpPr>
          <p:cNvPr id="4" name="灯片编号占位符 1">
            <a:extLst>
              <a:ext uri="{FF2B5EF4-FFF2-40B4-BE49-F238E27FC236}">
                <a16:creationId xmlns:a16="http://schemas.microsoft.com/office/drawing/2014/main" id="{C17B56F6-081E-488D-8188-78D6F31C8912}"/>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4</a:t>
            </a:fld>
            <a:endParaRPr lang="zh-CN" altLang="en-US" dirty="0">
              <a:solidFill>
                <a:schemeClr val="accent3"/>
              </a:solidFill>
              <a:cs typeface="+mn-ea"/>
              <a:sym typeface="+mn-lt"/>
            </a:endParaRPr>
          </a:p>
        </p:txBody>
      </p:sp>
      <p:sp>
        <p:nvSpPr>
          <p:cNvPr id="5" name="页脚占位符 3">
            <a:extLst>
              <a:ext uri="{FF2B5EF4-FFF2-40B4-BE49-F238E27FC236}">
                <a16:creationId xmlns:a16="http://schemas.microsoft.com/office/drawing/2014/main" id="{29866292-EA0F-469C-A9DE-3775843D47A1}"/>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dirty="0">
                <a:cs typeface="+mn-ea"/>
                <a:sym typeface="+mn-lt"/>
              </a:rPr>
              <a:t>|</a:t>
            </a:r>
            <a:r>
              <a:rPr lang="zh-CN" altLang="en-US" spc="300" dirty="0">
                <a:cs typeface="+mn-ea"/>
                <a:sym typeface="+mn-lt"/>
              </a:rPr>
              <a:t>明德砺学 崇尚实践</a:t>
            </a:r>
            <a:r>
              <a:rPr lang="en-US" altLang="zh-CN" spc="300" dirty="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131092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19B78EDF-86BA-438B-A30C-3228956E1973}"/>
              </a:ext>
            </a:extLst>
          </p:cNvPr>
          <p:cNvSpPr txBox="1"/>
          <p:nvPr/>
        </p:nvSpPr>
        <p:spPr>
          <a:xfrm>
            <a:off x="6267786" y="3509185"/>
            <a:ext cx="5252702" cy="1325748"/>
          </a:xfrm>
          <a:prstGeom prst="rect">
            <a:avLst/>
          </a:prstGeom>
          <a:noFill/>
        </p:spPr>
        <p:txBody>
          <a:bodyPr wrap="square" rtlCol="0">
            <a:spAutoFit/>
          </a:bodyPr>
          <a:lstStyle/>
          <a:p>
            <a:pPr algn="dist"/>
            <a:r>
              <a:rPr lang="zh-CN" altLang="en-US" sz="5400" b="1" dirty="0">
                <a:gradFill>
                  <a:gsLst>
                    <a:gs pos="3000">
                      <a:schemeClr val="accent1">
                        <a:alpha val="75000"/>
                      </a:schemeClr>
                    </a:gs>
                    <a:gs pos="99000">
                      <a:schemeClr val="accent2"/>
                    </a:gs>
                  </a:gsLst>
                  <a:lin ang="5400000" scaled="1"/>
                </a:gradFill>
                <a:cs typeface="+mn-ea"/>
                <a:sym typeface="+mn-lt"/>
              </a:rPr>
              <a:t>请输入您的标题</a:t>
            </a:r>
          </a:p>
          <a:p>
            <a:pPr lvl="0" algn="dist">
              <a:lnSpc>
                <a:spcPct val="120000"/>
              </a:lnSpc>
              <a:defRPr/>
            </a:pPr>
            <a:r>
              <a:rPr lang="en-US" altLang="zh-CN" sz="2400" kern="100" dirty="0">
                <a:solidFill>
                  <a:prstClr val="white">
                    <a:lumMod val="75000"/>
                  </a:prstClr>
                </a:solidFill>
                <a:cs typeface="+mn-ea"/>
                <a:sym typeface="+mn-lt"/>
              </a:rPr>
              <a:t>PLEASE ENTER YOUR TITLE</a:t>
            </a:r>
          </a:p>
        </p:txBody>
      </p:sp>
      <p:sp>
        <p:nvSpPr>
          <p:cNvPr id="27" name="文本框 26">
            <a:extLst>
              <a:ext uri="{FF2B5EF4-FFF2-40B4-BE49-F238E27FC236}">
                <a16:creationId xmlns:a16="http://schemas.microsoft.com/office/drawing/2014/main" id="{7CD7CC2A-C170-41E4-8E4A-CBC57FB4A587}"/>
              </a:ext>
            </a:extLst>
          </p:cNvPr>
          <p:cNvSpPr txBox="1"/>
          <p:nvPr/>
        </p:nvSpPr>
        <p:spPr>
          <a:xfrm>
            <a:off x="3469420" y="3388383"/>
            <a:ext cx="2246324" cy="1446550"/>
          </a:xfrm>
          <a:prstGeom prst="rect">
            <a:avLst/>
          </a:prstGeom>
          <a:noFill/>
        </p:spPr>
        <p:txBody>
          <a:bodyPr wrap="square" rtlCol="0">
            <a:spAutoFit/>
          </a:bodyPr>
          <a:lstStyle/>
          <a:p>
            <a:pPr algn="ctr"/>
            <a:r>
              <a:rPr lang="en-US" altLang="zh-CN" sz="8800" b="1" kern="1200" dirty="0">
                <a:gradFill>
                  <a:gsLst>
                    <a:gs pos="3000">
                      <a:schemeClr val="accent1">
                        <a:alpha val="75000"/>
                      </a:schemeClr>
                    </a:gs>
                    <a:gs pos="99000">
                      <a:schemeClr val="accent2"/>
                    </a:gs>
                  </a:gsLst>
                  <a:lin ang="5400000" scaled="1"/>
                </a:gradFill>
                <a:cs typeface="+mn-ea"/>
                <a:sym typeface="+mn-lt"/>
              </a:rPr>
              <a:t>02</a:t>
            </a:r>
            <a:endParaRPr lang="zh-CN" altLang="en-US" sz="8800" b="1" kern="1200" dirty="0">
              <a:gradFill>
                <a:gsLst>
                  <a:gs pos="3000">
                    <a:schemeClr val="accent1">
                      <a:alpha val="75000"/>
                    </a:schemeClr>
                  </a:gs>
                  <a:gs pos="99000">
                    <a:schemeClr val="accent2"/>
                  </a:gs>
                </a:gsLst>
                <a:lin ang="5400000" scaled="1"/>
              </a:gradFill>
              <a:cs typeface="+mn-ea"/>
              <a:sym typeface="+mn-lt"/>
            </a:endParaRPr>
          </a:p>
        </p:txBody>
      </p:sp>
      <p:sp>
        <p:nvSpPr>
          <p:cNvPr id="4" name="灯片编号占位符 1">
            <a:extLst>
              <a:ext uri="{FF2B5EF4-FFF2-40B4-BE49-F238E27FC236}">
                <a16:creationId xmlns:a16="http://schemas.microsoft.com/office/drawing/2014/main" id="{F53C5514-3622-40FE-BC1C-444521176CCC}"/>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5</a:t>
            </a:fld>
            <a:endParaRPr lang="zh-CN" altLang="en-US" dirty="0">
              <a:solidFill>
                <a:schemeClr val="accent3"/>
              </a:solidFill>
              <a:cs typeface="+mn-ea"/>
              <a:sym typeface="+mn-lt"/>
            </a:endParaRPr>
          </a:p>
        </p:txBody>
      </p:sp>
      <p:sp>
        <p:nvSpPr>
          <p:cNvPr id="5" name="页脚占位符 3">
            <a:extLst>
              <a:ext uri="{FF2B5EF4-FFF2-40B4-BE49-F238E27FC236}">
                <a16:creationId xmlns:a16="http://schemas.microsoft.com/office/drawing/2014/main" id="{33FA621A-531A-4FE0-AF17-797EA81D77FE}"/>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2061263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19B78EDF-86BA-438B-A30C-3228956E1973}"/>
              </a:ext>
            </a:extLst>
          </p:cNvPr>
          <p:cNvSpPr txBox="1"/>
          <p:nvPr/>
        </p:nvSpPr>
        <p:spPr>
          <a:xfrm>
            <a:off x="6267786" y="3509185"/>
            <a:ext cx="5252702" cy="1325748"/>
          </a:xfrm>
          <a:prstGeom prst="rect">
            <a:avLst/>
          </a:prstGeom>
          <a:noFill/>
        </p:spPr>
        <p:txBody>
          <a:bodyPr wrap="square" rtlCol="0">
            <a:spAutoFit/>
          </a:bodyPr>
          <a:lstStyle/>
          <a:p>
            <a:pPr algn="dist"/>
            <a:r>
              <a:rPr lang="zh-CN" altLang="en-US" sz="5400" b="1" dirty="0">
                <a:gradFill>
                  <a:gsLst>
                    <a:gs pos="3000">
                      <a:schemeClr val="accent1">
                        <a:alpha val="75000"/>
                      </a:schemeClr>
                    </a:gs>
                    <a:gs pos="99000">
                      <a:schemeClr val="accent2"/>
                    </a:gs>
                  </a:gsLst>
                  <a:lin ang="5400000" scaled="1"/>
                </a:gradFill>
                <a:cs typeface="+mn-ea"/>
                <a:sym typeface="+mn-lt"/>
              </a:rPr>
              <a:t>请输入您的标题</a:t>
            </a:r>
          </a:p>
          <a:p>
            <a:pPr lvl="0" algn="dist">
              <a:lnSpc>
                <a:spcPct val="120000"/>
              </a:lnSpc>
              <a:defRPr/>
            </a:pPr>
            <a:r>
              <a:rPr lang="en-US" altLang="zh-CN" sz="2400" kern="100" dirty="0">
                <a:solidFill>
                  <a:prstClr val="white">
                    <a:lumMod val="75000"/>
                  </a:prstClr>
                </a:solidFill>
                <a:cs typeface="+mn-ea"/>
                <a:sym typeface="+mn-lt"/>
              </a:rPr>
              <a:t>PLEASE ENTER YOUR TITLE</a:t>
            </a:r>
          </a:p>
        </p:txBody>
      </p:sp>
      <p:sp>
        <p:nvSpPr>
          <p:cNvPr id="27" name="文本框 26">
            <a:extLst>
              <a:ext uri="{FF2B5EF4-FFF2-40B4-BE49-F238E27FC236}">
                <a16:creationId xmlns:a16="http://schemas.microsoft.com/office/drawing/2014/main" id="{7CD7CC2A-C170-41E4-8E4A-CBC57FB4A587}"/>
              </a:ext>
            </a:extLst>
          </p:cNvPr>
          <p:cNvSpPr txBox="1"/>
          <p:nvPr/>
        </p:nvSpPr>
        <p:spPr>
          <a:xfrm>
            <a:off x="3469420" y="3388383"/>
            <a:ext cx="2246324" cy="1446550"/>
          </a:xfrm>
          <a:prstGeom prst="rect">
            <a:avLst/>
          </a:prstGeom>
          <a:noFill/>
        </p:spPr>
        <p:txBody>
          <a:bodyPr wrap="square" rtlCol="0">
            <a:spAutoFit/>
          </a:bodyPr>
          <a:lstStyle/>
          <a:p>
            <a:pPr algn="ctr"/>
            <a:r>
              <a:rPr lang="en-US" altLang="zh-CN" sz="8800" b="1" kern="1200" dirty="0">
                <a:gradFill>
                  <a:gsLst>
                    <a:gs pos="3000">
                      <a:schemeClr val="accent1">
                        <a:alpha val="75000"/>
                      </a:schemeClr>
                    </a:gs>
                    <a:gs pos="99000">
                      <a:schemeClr val="accent2"/>
                    </a:gs>
                  </a:gsLst>
                  <a:lin ang="5400000" scaled="1"/>
                </a:gradFill>
                <a:cs typeface="+mn-ea"/>
                <a:sym typeface="+mn-lt"/>
              </a:rPr>
              <a:t>03</a:t>
            </a:r>
            <a:endParaRPr lang="zh-CN" altLang="en-US" sz="8800" b="1" kern="1200" dirty="0">
              <a:gradFill>
                <a:gsLst>
                  <a:gs pos="3000">
                    <a:schemeClr val="accent1">
                      <a:alpha val="75000"/>
                    </a:schemeClr>
                  </a:gs>
                  <a:gs pos="99000">
                    <a:schemeClr val="accent2"/>
                  </a:gs>
                </a:gsLst>
                <a:lin ang="5400000" scaled="1"/>
              </a:gradFill>
              <a:cs typeface="+mn-ea"/>
              <a:sym typeface="+mn-lt"/>
            </a:endParaRPr>
          </a:p>
        </p:txBody>
      </p:sp>
      <p:sp>
        <p:nvSpPr>
          <p:cNvPr id="4" name="灯片编号占位符 1">
            <a:extLst>
              <a:ext uri="{FF2B5EF4-FFF2-40B4-BE49-F238E27FC236}">
                <a16:creationId xmlns:a16="http://schemas.microsoft.com/office/drawing/2014/main" id="{AC347BCF-9D29-4BA3-B8A0-7DEB3653D42D}"/>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6</a:t>
            </a:fld>
            <a:endParaRPr lang="zh-CN" altLang="en-US" dirty="0">
              <a:solidFill>
                <a:schemeClr val="accent3"/>
              </a:solidFill>
              <a:cs typeface="+mn-ea"/>
              <a:sym typeface="+mn-lt"/>
            </a:endParaRPr>
          </a:p>
        </p:txBody>
      </p:sp>
      <p:sp>
        <p:nvSpPr>
          <p:cNvPr id="5" name="页脚占位符 3">
            <a:extLst>
              <a:ext uri="{FF2B5EF4-FFF2-40B4-BE49-F238E27FC236}">
                <a16:creationId xmlns:a16="http://schemas.microsoft.com/office/drawing/2014/main" id="{2A71745D-E0E1-48FE-B1C3-3D6B10D791C0}"/>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55792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19B78EDF-86BA-438B-A30C-3228956E1973}"/>
              </a:ext>
            </a:extLst>
          </p:cNvPr>
          <p:cNvSpPr txBox="1"/>
          <p:nvPr/>
        </p:nvSpPr>
        <p:spPr>
          <a:xfrm>
            <a:off x="6267786" y="3509185"/>
            <a:ext cx="5252702" cy="1325748"/>
          </a:xfrm>
          <a:prstGeom prst="rect">
            <a:avLst/>
          </a:prstGeom>
          <a:noFill/>
        </p:spPr>
        <p:txBody>
          <a:bodyPr wrap="square" rtlCol="0">
            <a:spAutoFit/>
          </a:bodyPr>
          <a:lstStyle/>
          <a:p>
            <a:pPr algn="dist"/>
            <a:r>
              <a:rPr lang="zh-CN" altLang="en-US" sz="5400" b="1" dirty="0">
                <a:gradFill>
                  <a:gsLst>
                    <a:gs pos="3000">
                      <a:schemeClr val="accent1">
                        <a:alpha val="75000"/>
                      </a:schemeClr>
                    </a:gs>
                    <a:gs pos="99000">
                      <a:schemeClr val="accent2"/>
                    </a:gs>
                  </a:gsLst>
                  <a:lin ang="5400000" scaled="1"/>
                </a:gradFill>
                <a:cs typeface="+mn-ea"/>
                <a:sym typeface="+mn-lt"/>
              </a:rPr>
              <a:t>请输入您的标题</a:t>
            </a:r>
          </a:p>
          <a:p>
            <a:pPr lvl="0" algn="dist">
              <a:lnSpc>
                <a:spcPct val="120000"/>
              </a:lnSpc>
              <a:defRPr/>
            </a:pPr>
            <a:r>
              <a:rPr lang="en-US" altLang="zh-CN" sz="2400" kern="100" dirty="0">
                <a:solidFill>
                  <a:prstClr val="white">
                    <a:lumMod val="75000"/>
                  </a:prstClr>
                </a:solidFill>
                <a:cs typeface="+mn-ea"/>
                <a:sym typeface="+mn-lt"/>
              </a:rPr>
              <a:t>PLEASE ENTER YOUR TITLE</a:t>
            </a:r>
          </a:p>
        </p:txBody>
      </p:sp>
      <p:sp>
        <p:nvSpPr>
          <p:cNvPr id="27" name="文本框 26">
            <a:extLst>
              <a:ext uri="{FF2B5EF4-FFF2-40B4-BE49-F238E27FC236}">
                <a16:creationId xmlns:a16="http://schemas.microsoft.com/office/drawing/2014/main" id="{7CD7CC2A-C170-41E4-8E4A-CBC57FB4A587}"/>
              </a:ext>
            </a:extLst>
          </p:cNvPr>
          <p:cNvSpPr txBox="1"/>
          <p:nvPr/>
        </p:nvSpPr>
        <p:spPr>
          <a:xfrm>
            <a:off x="3469420" y="3388383"/>
            <a:ext cx="2246324" cy="1446550"/>
          </a:xfrm>
          <a:prstGeom prst="rect">
            <a:avLst/>
          </a:prstGeom>
          <a:noFill/>
        </p:spPr>
        <p:txBody>
          <a:bodyPr wrap="square" rtlCol="0">
            <a:spAutoFit/>
          </a:bodyPr>
          <a:lstStyle/>
          <a:p>
            <a:pPr algn="ctr"/>
            <a:r>
              <a:rPr lang="en-US" altLang="zh-CN" sz="8800" b="1" kern="1200" dirty="0">
                <a:gradFill>
                  <a:gsLst>
                    <a:gs pos="3000">
                      <a:schemeClr val="accent1">
                        <a:alpha val="75000"/>
                      </a:schemeClr>
                    </a:gs>
                    <a:gs pos="99000">
                      <a:schemeClr val="accent2"/>
                    </a:gs>
                  </a:gsLst>
                  <a:lin ang="5400000" scaled="1"/>
                </a:gradFill>
                <a:cs typeface="+mn-ea"/>
                <a:sym typeface="+mn-lt"/>
              </a:rPr>
              <a:t>04</a:t>
            </a:r>
            <a:endParaRPr lang="zh-CN" altLang="en-US" sz="8800" b="1" kern="1200" dirty="0">
              <a:gradFill>
                <a:gsLst>
                  <a:gs pos="3000">
                    <a:schemeClr val="accent1">
                      <a:alpha val="75000"/>
                    </a:schemeClr>
                  </a:gs>
                  <a:gs pos="99000">
                    <a:schemeClr val="accent2"/>
                  </a:gs>
                </a:gsLst>
                <a:lin ang="5400000" scaled="1"/>
              </a:gradFill>
              <a:cs typeface="+mn-ea"/>
              <a:sym typeface="+mn-lt"/>
            </a:endParaRPr>
          </a:p>
        </p:txBody>
      </p:sp>
      <p:sp>
        <p:nvSpPr>
          <p:cNvPr id="4" name="灯片编号占位符 1">
            <a:extLst>
              <a:ext uri="{FF2B5EF4-FFF2-40B4-BE49-F238E27FC236}">
                <a16:creationId xmlns:a16="http://schemas.microsoft.com/office/drawing/2014/main" id="{3F51067E-0D07-4767-B35F-4B680B341A80}"/>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7</a:t>
            </a:fld>
            <a:endParaRPr lang="zh-CN" altLang="en-US" dirty="0">
              <a:solidFill>
                <a:schemeClr val="accent3"/>
              </a:solidFill>
              <a:cs typeface="+mn-ea"/>
              <a:sym typeface="+mn-lt"/>
            </a:endParaRPr>
          </a:p>
        </p:txBody>
      </p:sp>
      <p:sp>
        <p:nvSpPr>
          <p:cNvPr id="5" name="页脚占位符 3">
            <a:extLst>
              <a:ext uri="{FF2B5EF4-FFF2-40B4-BE49-F238E27FC236}">
                <a16:creationId xmlns:a16="http://schemas.microsoft.com/office/drawing/2014/main" id="{08304BAF-775F-4AFD-B4DD-8DB974150639}"/>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292377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7CD7CC2A-C170-41E4-8E4A-CBC57FB4A587}"/>
              </a:ext>
            </a:extLst>
          </p:cNvPr>
          <p:cNvSpPr txBox="1"/>
          <p:nvPr/>
        </p:nvSpPr>
        <p:spPr>
          <a:xfrm>
            <a:off x="3469420" y="3388383"/>
            <a:ext cx="2246324" cy="1446550"/>
          </a:xfrm>
          <a:prstGeom prst="rect">
            <a:avLst/>
          </a:prstGeom>
          <a:noFill/>
        </p:spPr>
        <p:txBody>
          <a:bodyPr wrap="square" rtlCol="0">
            <a:spAutoFit/>
          </a:bodyPr>
          <a:lstStyle/>
          <a:p>
            <a:pPr algn="ctr"/>
            <a:r>
              <a:rPr lang="en-US" altLang="zh-CN" sz="8800" b="1" kern="1200" dirty="0">
                <a:gradFill>
                  <a:gsLst>
                    <a:gs pos="3000">
                      <a:schemeClr val="accent1">
                        <a:alpha val="75000"/>
                      </a:schemeClr>
                    </a:gs>
                    <a:gs pos="99000">
                      <a:schemeClr val="accent2"/>
                    </a:gs>
                  </a:gsLst>
                  <a:lin ang="5400000" scaled="1"/>
                </a:gradFill>
                <a:cs typeface="+mn-ea"/>
                <a:sym typeface="+mn-lt"/>
              </a:rPr>
              <a:t>05</a:t>
            </a:r>
            <a:endParaRPr lang="zh-CN" altLang="en-US" sz="8800" b="1" kern="1200" dirty="0">
              <a:gradFill>
                <a:gsLst>
                  <a:gs pos="3000">
                    <a:schemeClr val="accent1">
                      <a:alpha val="75000"/>
                    </a:schemeClr>
                  </a:gs>
                  <a:gs pos="99000">
                    <a:schemeClr val="accent2"/>
                  </a:gs>
                </a:gsLst>
                <a:lin ang="5400000" scaled="1"/>
              </a:gradFill>
              <a:cs typeface="+mn-ea"/>
              <a:sym typeface="+mn-lt"/>
            </a:endParaRPr>
          </a:p>
        </p:txBody>
      </p:sp>
      <p:sp>
        <p:nvSpPr>
          <p:cNvPr id="4" name="文本框 3">
            <a:extLst>
              <a:ext uri="{FF2B5EF4-FFF2-40B4-BE49-F238E27FC236}">
                <a16:creationId xmlns:a16="http://schemas.microsoft.com/office/drawing/2014/main" id="{082574EA-4D57-49B6-A999-8259E5D8E410}"/>
              </a:ext>
            </a:extLst>
          </p:cNvPr>
          <p:cNvSpPr txBox="1"/>
          <p:nvPr/>
        </p:nvSpPr>
        <p:spPr>
          <a:xfrm>
            <a:off x="6267786" y="3509185"/>
            <a:ext cx="5252702" cy="1325748"/>
          </a:xfrm>
          <a:prstGeom prst="rect">
            <a:avLst/>
          </a:prstGeom>
          <a:noFill/>
        </p:spPr>
        <p:txBody>
          <a:bodyPr wrap="square" rtlCol="0">
            <a:spAutoFit/>
          </a:bodyPr>
          <a:lstStyle/>
          <a:p>
            <a:pPr algn="dist"/>
            <a:r>
              <a:rPr lang="zh-CN" altLang="en-US" sz="5400" b="1" dirty="0">
                <a:gradFill>
                  <a:gsLst>
                    <a:gs pos="3000">
                      <a:schemeClr val="accent1">
                        <a:alpha val="75000"/>
                      </a:schemeClr>
                    </a:gs>
                    <a:gs pos="99000">
                      <a:schemeClr val="accent2"/>
                    </a:gs>
                  </a:gsLst>
                  <a:lin ang="5400000" scaled="1"/>
                </a:gradFill>
                <a:cs typeface="+mn-ea"/>
                <a:sym typeface="+mn-lt"/>
              </a:rPr>
              <a:t>请输入您的标题</a:t>
            </a:r>
          </a:p>
          <a:p>
            <a:pPr lvl="0" algn="dist">
              <a:lnSpc>
                <a:spcPct val="120000"/>
              </a:lnSpc>
              <a:defRPr/>
            </a:pPr>
            <a:r>
              <a:rPr lang="en-US" altLang="zh-CN" sz="2400" kern="100" dirty="0">
                <a:solidFill>
                  <a:prstClr val="white">
                    <a:lumMod val="75000"/>
                  </a:prstClr>
                </a:solidFill>
                <a:cs typeface="+mn-ea"/>
                <a:sym typeface="+mn-lt"/>
              </a:rPr>
              <a:t>PLEASE ENTER YOUR TITLE</a:t>
            </a:r>
          </a:p>
        </p:txBody>
      </p:sp>
      <p:sp>
        <p:nvSpPr>
          <p:cNvPr id="5" name="灯片编号占位符 1">
            <a:extLst>
              <a:ext uri="{FF2B5EF4-FFF2-40B4-BE49-F238E27FC236}">
                <a16:creationId xmlns:a16="http://schemas.microsoft.com/office/drawing/2014/main" id="{BE0937AB-8135-49FB-9718-5765BDB952C5}"/>
              </a:ext>
            </a:extLst>
          </p:cNvPr>
          <p:cNvSpPr txBox="1">
            <a:spLocks/>
          </p:cNvSpPr>
          <p:nvPr/>
        </p:nvSpPr>
        <p:spPr>
          <a:xfrm>
            <a:off x="8610600" y="6248645"/>
            <a:ext cx="29083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636391-671F-441A-88CD-087D895C35BE}" type="slidenum">
              <a:rPr lang="zh-CN" altLang="en-US" smtClean="0">
                <a:solidFill>
                  <a:schemeClr val="accent3"/>
                </a:solidFill>
                <a:cs typeface="+mn-ea"/>
                <a:sym typeface="+mn-lt"/>
              </a:rPr>
              <a:pPr/>
              <a:t>8</a:t>
            </a:fld>
            <a:endParaRPr lang="zh-CN" altLang="en-US" dirty="0">
              <a:solidFill>
                <a:schemeClr val="accent3"/>
              </a:solidFill>
              <a:cs typeface="+mn-ea"/>
              <a:sym typeface="+mn-lt"/>
            </a:endParaRPr>
          </a:p>
        </p:txBody>
      </p:sp>
      <p:sp>
        <p:nvSpPr>
          <p:cNvPr id="6" name="页脚占位符 3">
            <a:extLst>
              <a:ext uri="{FF2B5EF4-FFF2-40B4-BE49-F238E27FC236}">
                <a16:creationId xmlns:a16="http://schemas.microsoft.com/office/drawing/2014/main" id="{8C64D763-771C-40C6-BD41-2043692C84EF}"/>
              </a:ext>
            </a:extLst>
          </p:cNvPr>
          <p:cNvSpPr txBox="1">
            <a:spLocks/>
          </p:cNvSpPr>
          <p:nvPr/>
        </p:nvSpPr>
        <p:spPr>
          <a:xfrm>
            <a:off x="4038600" y="6248645"/>
            <a:ext cx="4114800" cy="365125"/>
          </a:xfrm>
          <a:prstGeom prst="rect">
            <a:avLst/>
          </a:prstGeom>
        </p:spPr>
        <p:txBody>
          <a:bodyPr/>
          <a:lstStyle>
            <a:defPPr>
              <a:defRPr lang="zh-CN"/>
            </a:defPPr>
            <a:lvl1pPr marL="0" algn="ctr" defTabSz="914400" rtl="0" eaLnBrk="1" latinLnBrk="0" hangingPunct="1">
              <a:defRPr sz="1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300">
                <a:cs typeface="+mn-ea"/>
                <a:sym typeface="+mn-lt"/>
              </a:rPr>
              <a:t>|</a:t>
            </a:r>
            <a:r>
              <a:rPr lang="zh-CN" altLang="en-US" spc="300">
                <a:cs typeface="+mn-ea"/>
                <a:sym typeface="+mn-lt"/>
              </a:rPr>
              <a:t>明德砺学 崇尚实践</a:t>
            </a:r>
            <a:r>
              <a:rPr lang="en-US" altLang="zh-CN" spc="300">
                <a:cs typeface="+mn-ea"/>
                <a:sym typeface="+mn-lt"/>
              </a:rPr>
              <a:t>|</a:t>
            </a:r>
            <a:endParaRPr lang="zh-CN" altLang="en-US" spc="300" dirty="0">
              <a:cs typeface="+mn-ea"/>
              <a:sym typeface="+mn-lt"/>
            </a:endParaRPr>
          </a:p>
        </p:txBody>
      </p:sp>
    </p:spTree>
    <p:extLst>
      <p:ext uri="{BB962C8B-B14F-4D97-AF65-F5344CB8AC3E}">
        <p14:creationId xmlns:p14="http://schemas.microsoft.com/office/powerpoint/2010/main" val="495202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1">
            <a:extLst>
              <a:ext uri="{FF2B5EF4-FFF2-40B4-BE49-F238E27FC236}">
                <a16:creationId xmlns:a16="http://schemas.microsoft.com/office/drawing/2014/main" id="{A20D3B62-B642-4730-B148-A640BDED4F9D}"/>
              </a:ext>
            </a:extLst>
          </p:cNvPr>
          <p:cNvSpPr>
            <a:spLocks noGrp="1"/>
          </p:cNvSpPr>
          <p:nvPr>
            <p:ph type="sldNum" sz="quarter" idx="4294967295"/>
          </p:nvPr>
        </p:nvSpPr>
        <p:spPr>
          <a:xfrm>
            <a:off x="9283700" y="6248400"/>
            <a:ext cx="2908300" cy="365125"/>
          </a:xfrm>
          <a:prstGeom prst="rect">
            <a:avLst/>
          </a:prstGeom>
        </p:spPr>
        <p:txBody>
          <a:bodyPr/>
          <a:lstStyle>
            <a:lvl1pPr algn="r">
              <a:defRPr/>
            </a:lvl1pPr>
          </a:lstStyle>
          <a:p>
            <a:fld id="{E0636391-671F-441A-88CD-087D895C35BE}" type="slidenum">
              <a:rPr lang="zh-CN" altLang="en-US" smtClean="0">
                <a:solidFill>
                  <a:schemeClr val="accent3"/>
                </a:solidFill>
                <a:cs typeface="+mn-ea"/>
                <a:sym typeface="+mn-lt"/>
              </a:rPr>
              <a:pPr/>
              <a:t>9</a:t>
            </a:fld>
            <a:endParaRPr lang="zh-CN" altLang="en-US" dirty="0">
              <a:solidFill>
                <a:schemeClr val="accent3"/>
              </a:solidFill>
              <a:cs typeface="+mn-ea"/>
              <a:sym typeface="+mn-lt"/>
            </a:endParaRPr>
          </a:p>
        </p:txBody>
      </p:sp>
      <p:sp>
        <p:nvSpPr>
          <p:cNvPr id="34" name="页脚占位符 3">
            <a:extLst>
              <a:ext uri="{FF2B5EF4-FFF2-40B4-BE49-F238E27FC236}">
                <a16:creationId xmlns:a16="http://schemas.microsoft.com/office/drawing/2014/main" id="{C554C543-C15E-4474-A8AA-C71C6EB2BE08}"/>
              </a:ext>
            </a:extLst>
          </p:cNvPr>
          <p:cNvSpPr>
            <a:spLocks noGrp="1"/>
          </p:cNvSpPr>
          <p:nvPr>
            <p:ph type="ftr" sz="quarter" idx="4294967295"/>
          </p:nvPr>
        </p:nvSpPr>
        <p:spPr>
          <a:xfrm>
            <a:off x="0" y="6248400"/>
            <a:ext cx="4114800" cy="365125"/>
          </a:xfrm>
          <a:prstGeom prst="rect">
            <a:avLst/>
          </a:prstGeom>
        </p:spPr>
        <p:txBody>
          <a:bodyPr/>
          <a:lstStyle>
            <a:lvl1pPr algn="ctr">
              <a:defRPr sz="1400">
                <a:solidFill>
                  <a:schemeClr val="accent3"/>
                </a:solidFill>
              </a:defRPr>
            </a:lvl1pPr>
          </a:lstStyle>
          <a:p>
            <a:r>
              <a:rPr lang="en-US" altLang="zh-CN" spc="300" dirty="0">
                <a:cs typeface="+mn-ea"/>
                <a:sym typeface="+mn-lt"/>
              </a:rPr>
              <a:t>|</a:t>
            </a:r>
            <a:r>
              <a:rPr lang="zh-CN" altLang="en-US" spc="300" dirty="0">
                <a:cs typeface="+mn-ea"/>
                <a:sym typeface="+mn-lt"/>
              </a:rPr>
              <a:t>明德砺学 崇尚实践</a:t>
            </a:r>
            <a:r>
              <a:rPr lang="en-US" altLang="zh-CN" spc="300" dirty="0">
                <a:cs typeface="+mn-ea"/>
                <a:sym typeface="+mn-lt"/>
              </a:rPr>
              <a:t>|</a:t>
            </a:r>
            <a:endParaRPr lang="zh-CN" altLang="en-US" spc="300" dirty="0">
              <a:cs typeface="+mn-ea"/>
              <a:sym typeface="+mn-lt"/>
            </a:endParaRPr>
          </a:p>
        </p:txBody>
      </p:sp>
      <p:sp>
        <p:nvSpPr>
          <p:cNvPr id="36" name="文本框 35">
            <a:extLst>
              <a:ext uri="{FF2B5EF4-FFF2-40B4-BE49-F238E27FC236}">
                <a16:creationId xmlns:a16="http://schemas.microsoft.com/office/drawing/2014/main" id="{32247E3A-CFDD-4187-B756-FAA5ADB4667D}"/>
              </a:ext>
            </a:extLst>
          </p:cNvPr>
          <p:cNvSpPr txBox="1"/>
          <p:nvPr/>
        </p:nvSpPr>
        <p:spPr>
          <a:xfrm>
            <a:off x="1084780" y="301462"/>
            <a:ext cx="7970319" cy="430887"/>
          </a:xfrm>
          <a:prstGeom prst="rect">
            <a:avLst/>
          </a:prstGeom>
          <a:noFill/>
        </p:spPr>
        <p:txBody>
          <a:bodyPr wrap="square" lIns="0" tIns="0" rIns="0" bIns="0" rtlCol="0">
            <a:spAutoFit/>
          </a:bodyPr>
          <a:lstStyle/>
          <a:p>
            <a:pPr algn="l"/>
            <a:r>
              <a:rPr kumimoji="0" lang="zh-CN" altLang="en-US" sz="2800" b="1" i="0" u="none" strike="noStrike" kern="1200" cap="none" spc="300" normalizeH="0" dirty="0">
                <a:ln>
                  <a:noFill/>
                </a:ln>
                <a:solidFill>
                  <a:prstClr val="white"/>
                </a:solidFill>
                <a:effectLst/>
                <a:uLnTx/>
                <a:uFillTx/>
                <a:cs typeface="+mn-ea"/>
                <a:sym typeface="+mn-lt"/>
              </a:rPr>
              <a:t>一段纯文字排版页</a:t>
            </a:r>
          </a:p>
        </p:txBody>
      </p:sp>
      <p:sp>
        <p:nvSpPr>
          <p:cNvPr id="46" name="文本框 45">
            <a:extLst>
              <a:ext uri="{FF2B5EF4-FFF2-40B4-BE49-F238E27FC236}">
                <a16:creationId xmlns:a16="http://schemas.microsoft.com/office/drawing/2014/main" id="{0110E068-A9FE-427C-BA79-A79790A91E3C}"/>
              </a:ext>
            </a:extLst>
          </p:cNvPr>
          <p:cNvSpPr txBox="1"/>
          <p:nvPr/>
        </p:nvSpPr>
        <p:spPr>
          <a:xfrm>
            <a:off x="679162" y="4129243"/>
            <a:ext cx="10839738" cy="1680012"/>
          </a:xfrm>
          <a:prstGeom prst="rect">
            <a:avLst/>
          </a:prstGeom>
          <a:noFill/>
        </p:spPr>
        <p:txBody>
          <a:bodyPr wrap="square" lIns="0" tIns="0" rIns="0" rtlCol="0">
            <a:spAutoFit/>
          </a:bodyPr>
          <a:lstStyle/>
          <a:p>
            <a:pPr>
              <a:lnSpc>
                <a:spcPct val="120000"/>
              </a:lnSpc>
            </a:pPr>
            <a:r>
              <a:rPr lang="zh-CN" altLang="en-US" dirty="0">
                <a:solidFill>
                  <a:schemeClr val="tx1">
                    <a:lumMod val="50000"/>
                    <a:lumOff val="50000"/>
                  </a:schemeClr>
                </a:solidFill>
                <a:cs typeface="+mn-ea"/>
                <a:sym typeface="+mn-lt"/>
              </a:rPr>
              <a:t>华夏东极人才的摇篮</a:t>
            </a:r>
            <a:r>
              <a:rPr lang="en-US" altLang="zh-CN" dirty="0">
                <a:solidFill>
                  <a:schemeClr val="tx1">
                    <a:lumMod val="50000"/>
                    <a:lumOff val="50000"/>
                  </a:schemeClr>
                </a:solidFill>
                <a:cs typeface="+mn-ea"/>
                <a:sym typeface="+mn-lt"/>
              </a:rPr>
              <a:t>——</a:t>
            </a:r>
            <a:r>
              <a:rPr lang="zh-CN" altLang="en-US" dirty="0">
                <a:solidFill>
                  <a:schemeClr val="tx1">
                    <a:lumMod val="50000"/>
                    <a:lumOff val="50000"/>
                  </a:schemeClr>
                </a:solidFill>
                <a:cs typeface="+mn-ea"/>
                <a:sym typeface="+mn-lt"/>
              </a:rPr>
              <a:t>佳木斯大学，坐落于中国最早迎接太阳升起的地方、最佳生态环境魅力城市佳木斯市。学校所在城市是黑龙江省省域副中心城市，是全省东北部地区政治、经济、科技、文化教育、医疗、商贸和交通中心；环境绝佳，有“华夏东极”“东方第一城”“东北小延安”之称；交通日趋便利，是已开通的哈佳快速铁路和规划建设的沈佳高速铁路的东北方终点城市；战略位置重要，处于东北亚经济圈的中心位置，是中国通向俄罗斯西伯利亚和远东地区的桥头堡，也是亚欧、亚美的结合点，是对俄经贸合作的大通道。</a:t>
            </a:r>
            <a:endParaRPr lang="zh-CN" altLang="en-US" sz="1400" dirty="0">
              <a:solidFill>
                <a:schemeClr val="tx1">
                  <a:lumMod val="50000"/>
                  <a:lumOff val="50000"/>
                </a:schemeClr>
              </a:solidFill>
              <a:cs typeface="+mn-ea"/>
              <a:sym typeface="+mn-lt"/>
            </a:endParaRPr>
          </a:p>
        </p:txBody>
      </p:sp>
      <p:cxnSp>
        <p:nvCxnSpPr>
          <p:cNvPr id="47" name="直接连接符 46">
            <a:extLst>
              <a:ext uri="{FF2B5EF4-FFF2-40B4-BE49-F238E27FC236}">
                <a16:creationId xmlns:a16="http://schemas.microsoft.com/office/drawing/2014/main" id="{08A9A3E9-294A-4D64-B1B0-178C0436D477}"/>
              </a:ext>
            </a:extLst>
          </p:cNvPr>
          <p:cNvCxnSpPr/>
          <p:nvPr/>
        </p:nvCxnSpPr>
        <p:spPr>
          <a:xfrm>
            <a:off x="679162" y="3924716"/>
            <a:ext cx="70033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7C60BAA-E4F1-47F0-8FFB-3646638F2CB4}"/>
              </a:ext>
            </a:extLst>
          </p:cNvPr>
          <p:cNvGrpSpPr/>
          <p:nvPr/>
        </p:nvGrpSpPr>
        <p:grpSpPr>
          <a:xfrm>
            <a:off x="679162" y="1375028"/>
            <a:ext cx="4249166" cy="1182414"/>
            <a:chOff x="769361" y="1578480"/>
            <a:chExt cx="4249166" cy="1182414"/>
          </a:xfrm>
        </p:grpSpPr>
        <p:sp>
          <p:nvSpPr>
            <p:cNvPr id="49" name="椭圆 48">
              <a:extLst>
                <a:ext uri="{FF2B5EF4-FFF2-40B4-BE49-F238E27FC236}">
                  <a16:creationId xmlns:a16="http://schemas.microsoft.com/office/drawing/2014/main" id="{39010B88-A1C3-4E4C-A0FA-065269FFC6F1}"/>
                </a:ext>
              </a:extLst>
            </p:cNvPr>
            <p:cNvSpPr/>
            <p:nvPr/>
          </p:nvSpPr>
          <p:spPr>
            <a:xfrm>
              <a:off x="769361" y="1578480"/>
              <a:ext cx="1182414" cy="1182414"/>
            </a:xfrm>
            <a:prstGeom prst="ellipse">
              <a:avLst/>
            </a:prstGeom>
            <a:gradFill>
              <a:gsLst>
                <a:gs pos="0">
                  <a:schemeClr val="accent1"/>
                </a:gs>
                <a:gs pos="100000">
                  <a:schemeClr val="accent2"/>
                </a:gs>
              </a:gsLst>
              <a:lin ang="5400000" scaled="1"/>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F1A58893-4999-47F5-A62C-281EDA7B065B}"/>
                </a:ext>
              </a:extLst>
            </p:cNvPr>
            <p:cNvSpPr/>
            <p:nvPr/>
          </p:nvSpPr>
          <p:spPr>
            <a:xfrm>
              <a:off x="2302737" y="1578480"/>
              <a:ext cx="1182414" cy="1182414"/>
            </a:xfrm>
            <a:prstGeom prst="ellipse">
              <a:avLst/>
            </a:prstGeom>
            <a:gradFill>
              <a:gsLst>
                <a:gs pos="0">
                  <a:schemeClr val="accent1"/>
                </a:gs>
                <a:gs pos="100000">
                  <a:schemeClr val="accent2"/>
                </a:gs>
              </a:gsLst>
              <a:lin ang="5400000" scaled="1"/>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E3E43B9A-66F3-41B5-A7F7-EDE15BA0B1E0}"/>
                </a:ext>
              </a:extLst>
            </p:cNvPr>
            <p:cNvSpPr/>
            <p:nvPr/>
          </p:nvSpPr>
          <p:spPr>
            <a:xfrm>
              <a:off x="3836113" y="1578480"/>
              <a:ext cx="1182414" cy="1182414"/>
            </a:xfrm>
            <a:prstGeom prst="ellipse">
              <a:avLst/>
            </a:prstGeom>
            <a:gradFill>
              <a:gsLst>
                <a:gs pos="0">
                  <a:schemeClr val="accent1"/>
                </a:gs>
                <a:gs pos="100000">
                  <a:schemeClr val="accent2"/>
                </a:gs>
              </a:gsLst>
              <a:lin ang="5400000" scaled="1"/>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0" name="组合 49">
              <a:extLst>
                <a:ext uri="{FF2B5EF4-FFF2-40B4-BE49-F238E27FC236}">
                  <a16:creationId xmlns:a16="http://schemas.microsoft.com/office/drawing/2014/main" id="{F509C0A0-6FCE-46DB-8B37-9807D85CD9EA}"/>
                </a:ext>
              </a:extLst>
            </p:cNvPr>
            <p:cNvGrpSpPr/>
            <p:nvPr/>
          </p:nvGrpSpPr>
          <p:grpSpPr>
            <a:xfrm>
              <a:off x="1086949" y="1896068"/>
              <a:ext cx="547238" cy="547239"/>
              <a:chOff x="688976" y="5203826"/>
              <a:chExt cx="1120776" cy="1120777"/>
            </a:xfrm>
            <a:noFill/>
          </p:grpSpPr>
          <p:sp>
            <p:nvSpPr>
              <p:cNvPr id="51" name="Freeform 70">
                <a:extLst>
                  <a:ext uri="{FF2B5EF4-FFF2-40B4-BE49-F238E27FC236}">
                    <a16:creationId xmlns:a16="http://schemas.microsoft.com/office/drawing/2014/main" id="{522497A8-E082-4CB0-9BCE-2FF780A181D1}"/>
                  </a:ext>
                </a:extLst>
              </p:cNvPr>
              <p:cNvSpPr/>
              <p:nvPr/>
            </p:nvSpPr>
            <p:spPr>
              <a:xfrm>
                <a:off x="688976" y="5203826"/>
                <a:ext cx="1120776" cy="1120777"/>
              </a:xfrm>
              <a:custGeom>
                <a:avLst/>
                <a:gdLst/>
                <a:ahLst/>
                <a:cxnLst>
                  <a:cxn ang="0">
                    <a:pos x="wd2" y="hd2"/>
                  </a:cxn>
                  <a:cxn ang="5400000">
                    <a:pos x="wd2" y="hd2"/>
                  </a:cxn>
                  <a:cxn ang="10800000">
                    <a:pos x="wd2" y="hd2"/>
                  </a:cxn>
                  <a:cxn ang="16200000">
                    <a:pos x="wd2" y="hd2"/>
                  </a:cxn>
                </a:cxnLst>
                <a:rect l="0" t="0" r="r" b="b"/>
                <a:pathLst>
                  <a:path w="21600" h="21600" extrusionOk="0">
                    <a:moveTo>
                      <a:pt x="6853" y="0"/>
                    </a:moveTo>
                    <a:lnTo>
                      <a:pt x="0" y="7526"/>
                    </a:lnTo>
                    <a:lnTo>
                      <a:pt x="10831" y="21600"/>
                    </a:lnTo>
                    <a:lnTo>
                      <a:pt x="21600" y="7526"/>
                    </a:lnTo>
                    <a:lnTo>
                      <a:pt x="14747" y="0"/>
                    </a:lnTo>
                    <a:lnTo>
                      <a:pt x="6853" y="0"/>
                    </a:lnTo>
                    <a:close/>
                  </a:path>
                </a:pathLst>
              </a:custGeom>
              <a:grpFill/>
              <a:ln w="19050" cap="rnd">
                <a:solidFill>
                  <a:schemeClr val="bg1"/>
                </a:solidFill>
                <a:prstDash val="solid"/>
                <a:round/>
              </a:ln>
              <a:effectLst/>
            </p:spPr>
            <p:txBody>
              <a:bodyPr wrap="square" lIns="91439" tIns="91439" rIns="91439" bIns="91439" numCol="1" anchor="t">
                <a:noAutofit/>
              </a:bodyPr>
              <a:lstStyle/>
              <a:p>
                <a:endParaRPr>
                  <a:cs typeface="+mn-ea"/>
                  <a:sym typeface="+mn-lt"/>
                </a:endParaRPr>
              </a:p>
            </p:txBody>
          </p:sp>
          <p:sp>
            <p:nvSpPr>
              <p:cNvPr id="52" name="Line 71">
                <a:extLst>
                  <a:ext uri="{FF2B5EF4-FFF2-40B4-BE49-F238E27FC236}">
                    <a16:creationId xmlns:a16="http://schemas.microsoft.com/office/drawing/2014/main" id="{CF556D01-875F-4941-B25E-490D81FB1EE3}"/>
                  </a:ext>
                </a:extLst>
              </p:cNvPr>
              <p:cNvSpPr/>
              <p:nvPr/>
            </p:nvSpPr>
            <p:spPr>
              <a:xfrm>
                <a:off x="742952" y="5594352"/>
                <a:ext cx="1022351" cy="1"/>
              </a:xfrm>
              <a:prstGeom prst="line">
                <a:avLst/>
              </a:prstGeom>
              <a:grpFill/>
              <a:ln w="19050" cap="rnd">
                <a:solidFill>
                  <a:schemeClr val="bg1"/>
                </a:solidFill>
                <a:prstDash val="solid"/>
                <a:round/>
              </a:ln>
              <a:effectLst/>
            </p:spPr>
            <p:txBody>
              <a:bodyPr wrap="square" lIns="91439" tIns="91439" rIns="91439" bIns="91439" numCol="1" anchor="t">
                <a:noAutofit/>
              </a:bodyPr>
              <a:lstStyle/>
              <a:p>
                <a:endParaRPr>
                  <a:cs typeface="+mn-ea"/>
                  <a:sym typeface="+mn-lt"/>
                </a:endParaRPr>
              </a:p>
            </p:txBody>
          </p:sp>
          <p:sp>
            <p:nvSpPr>
              <p:cNvPr id="53" name="Freeform 72">
                <a:extLst>
                  <a:ext uri="{FF2B5EF4-FFF2-40B4-BE49-F238E27FC236}">
                    <a16:creationId xmlns:a16="http://schemas.microsoft.com/office/drawing/2014/main" id="{71B67897-42FF-4CBD-B6A9-AC8D1D394AAA}"/>
                  </a:ext>
                </a:extLst>
              </p:cNvPr>
              <p:cNvSpPr/>
              <p:nvPr/>
            </p:nvSpPr>
            <p:spPr>
              <a:xfrm>
                <a:off x="1009651" y="5238752"/>
                <a:ext cx="241301" cy="1050927"/>
              </a:xfrm>
              <a:custGeom>
                <a:avLst/>
                <a:gdLst/>
                <a:ahLst/>
                <a:cxnLst>
                  <a:cxn ang="0">
                    <a:pos x="wd2" y="hd2"/>
                  </a:cxn>
                  <a:cxn ang="5400000">
                    <a:pos x="wd2" y="hd2"/>
                  </a:cxn>
                  <a:cxn ang="10800000">
                    <a:pos x="wd2" y="hd2"/>
                  </a:cxn>
                  <a:cxn ang="16200000">
                    <a:pos x="wd2" y="hd2"/>
                  </a:cxn>
                </a:cxnLst>
                <a:rect l="0" t="0" r="r" b="b"/>
                <a:pathLst>
                  <a:path w="21600" h="21600" extrusionOk="0">
                    <a:moveTo>
                      <a:pt x="4263" y="0"/>
                    </a:moveTo>
                    <a:lnTo>
                      <a:pt x="0" y="7309"/>
                    </a:lnTo>
                    <a:lnTo>
                      <a:pt x="21600" y="21600"/>
                    </a:lnTo>
                  </a:path>
                </a:pathLst>
              </a:custGeom>
              <a:grpFill/>
              <a:ln w="19050" cap="rnd">
                <a:solidFill>
                  <a:schemeClr val="bg1"/>
                </a:solidFill>
                <a:prstDash val="solid"/>
                <a:round/>
              </a:ln>
              <a:effectLst/>
            </p:spPr>
            <p:txBody>
              <a:bodyPr wrap="square" lIns="91439" tIns="91439" rIns="91439" bIns="91439" numCol="1" anchor="t">
                <a:noAutofit/>
              </a:bodyPr>
              <a:lstStyle/>
              <a:p>
                <a:endParaRPr>
                  <a:cs typeface="+mn-ea"/>
                  <a:sym typeface="+mn-lt"/>
                </a:endParaRPr>
              </a:p>
            </p:txBody>
          </p:sp>
          <p:sp>
            <p:nvSpPr>
              <p:cNvPr id="54" name="Freeform 73">
                <a:extLst>
                  <a:ext uri="{FF2B5EF4-FFF2-40B4-BE49-F238E27FC236}">
                    <a16:creationId xmlns:a16="http://schemas.microsoft.com/office/drawing/2014/main" id="{AB4E619F-4467-450F-9171-5B9DF151D666}"/>
                  </a:ext>
                </a:extLst>
              </p:cNvPr>
              <p:cNvSpPr/>
              <p:nvPr/>
            </p:nvSpPr>
            <p:spPr>
              <a:xfrm>
                <a:off x="1250952" y="5238752"/>
                <a:ext cx="244477" cy="1050927"/>
              </a:xfrm>
              <a:custGeom>
                <a:avLst/>
                <a:gdLst/>
                <a:ahLst/>
                <a:cxnLst>
                  <a:cxn ang="0">
                    <a:pos x="wd2" y="hd2"/>
                  </a:cxn>
                  <a:cxn ang="5400000">
                    <a:pos x="wd2" y="hd2"/>
                  </a:cxn>
                  <a:cxn ang="10800000">
                    <a:pos x="wd2" y="hd2"/>
                  </a:cxn>
                  <a:cxn ang="16200000">
                    <a:pos x="wd2" y="hd2"/>
                  </a:cxn>
                </a:cxnLst>
                <a:rect l="0" t="0" r="r" b="b"/>
                <a:pathLst>
                  <a:path w="21600" h="21600" extrusionOk="0">
                    <a:moveTo>
                      <a:pt x="17392" y="0"/>
                    </a:moveTo>
                    <a:lnTo>
                      <a:pt x="21600" y="7309"/>
                    </a:lnTo>
                    <a:lnTo>
                      <a:pt x="0" y="21600"/>
                    </a:lnTo>
                  </a:path>
                </a:pathLst>
              </a:custGeom>
              <a:grpFill/>
              <a:ln w="19050" cap="rnd">
                <a:solidFill>
                  <a:schemeClr val="bg1"/>
                </a:solidFill>
                <a:prstDash val="solid"/>
                <a:round/>
              </a:ln>
              <a:effectLst/>
            </p:spPr>
            <p:txBody>
              <a:bodyPr wrap="square" lIns="91439" tIns="91439" rIns="91439" bIns="91439" numCol="1" anchor="t">
                <a:noAutofit/>
              </a:bodyPr>
              <a:lstStyle/>
              <a:p>
                <a:endParaRPr>
                  <a:cs typeface="+mn-ea"/>
                  <a:sym typeface="+mn-lt"/>
                </a:endParaRPr>
              </a:p>
            </p:txBody>
          </p:sp>
        </p:grpSp>
        <p:grpSp>
          <p:nvGrpSpPr>
            <p:cNvPr id="56" name="组合 55">
              <a:extLst>
                <a:ext uri="{FF2B5EF4-FFF2-40B4-BE49-F238E27FC236}">
                  <a16:creationId xmlns:a16="http://schemas.microsoft.com/office/drawing/2014/main" id="{490D98E9-C61E-4D26-9360-B0C79932FB32}"/>
                </a:ext>
              </a:extLst>
            </p:cNvPr>
            <p:cNvGrpSpPr/>
            <p:nvPr/>
          </p:nvGrpSpPr>
          <p:grpSpPr>
            <a:xfrm>
              <a:off x="2624201" y="1895293"/>
              <a:ext cx="539487" cy="548788"/>
              <a:chOff x="3130551" y="3003551"/>
              <a:chExt cx="1104902" cy="1123951"/>
            </a:xfrm>
            <a:noFill/>
          </p:grpSpPr>
          <p:sp>
            <p:nvSpPr>
              <p:cNvPr id="58" name="Freeform 40">
                <a:extLst>
                  <a:ext uri="{FF2B5EF4-FFF2-40B4-BE49-F238E27FC236}">
                    <a16:creationId xmlns:a16="http://schemas.microsoft.com/office/drawing/2014/main" id="{CEA64DEC-93BF-4611-B4FB-FEFDA0FFA2F2}"/>
                  </a:ext>
                </a:extLst>
              </p:cNvPr>
              <p:cNvSpPr/>
              <p:nvPr/>
            </p:nvSpPr>
            <p:spPr>
              <a:xfrm>
                <a:off x="3775076" y="3003551"/>
                <a:ext cx="460377" cy="469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21600"/>
                      <a:pt x="21600" y="21600"/>
                      <a:pt x="21600" y="21600"/>
                    </a:cubicBezTo>
                    <a:cubicBezTo>
                      <a:pt x="21600" y="9720"/>
                      <a:pt x="11757" y="0"/>
                      <a:pt x="0" y="0"/>
                    </a:cubicBezTo>
                    <a:close/>
                  </a:path>
                </a:pathLst>
              </a:custGeom>
              <a:grpFill/>
              <a:ln w="19050" cap="flat">
                <a:solidFill>
                  <a:schemeClr val="bg1"/>
                </a:solidFill>
                <a:prstDash val="solid"/>
                <a:round/>
              </a:ln>
              <a:effectLst/>
            </p:spPr>
            <p:txBody>
              <a:bodyPr wrap="square" lIns="91439" tIns="91439" rIns="91439" bIns="91439" numCol="1" anchor="t">
                <a:noAutofit/>
              </a:bodyPr>
              <a:lstStyle/>
              <a:p>
                <a:endParaRPr>
                  <a:cs typeface="+mn-ea"/>
                  <a:sym typeface="+mn-lt"/>
                </a:endParaRPr>
              </a:p>
            </p:txBody>
          </p:sp>
          <p:sp>
            <p:nvSpPr>
              <p:cNvPr id="59" name="Freeform 41">
                <a:extLst>
                  <a:ext uri="{FF2B5EF4-FFF2-40B4-BE49-F238E27FC236}">
                    <a16:creationId xmlns:a16="http://schemas.microsoft.com/office/drawing/2014/main" id="{B45CCF64-D914-4051-AA6E-3053CA1B2D9A}"/>
                  </a:ext>
                </a:extLst>
              </p:cNvPr>
              <p:cNvSpPr/>
              <p:nvPr/>
            </p:nvSpPr>
            <p:spPr>
              <a:xfrm>
                <a:off x="3130551" y="3203575"/>
                <a:ext cx="923927" cy="9239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85" y="0"/>
                      <a:pt x="0" y="4785"/>
                      <a:pt x="0" y="10800"/>
                    </a:cubicBezTo>
                    <a:cubicBezTo>
                      <a:pt x="0" y="16815"/>
                      <a:pt x="4785" y="21600"/>
                      <a:pt x="10800" y="21600"/>
                    </a:cubicBezTo>
                    <a:cubicBezTo>
                      <a:pt x="16815" y="21600"/>
                      <a:pt x="21600" y="16815"/>
                      <a:pt x="21600" y="10800"/>
                    </a:cubicBezTo>
                    <a:cubicBezTo>
                      <a:pt x="10800" y="10800"/>
                      <a:pt x="10800" y="10800"/>
                      <a:pt x="10800" y="10800"/>
                    </a:cubicBezTo>
                    <a:lnTo>
                      <a:pt x="10800" y="0"/>
                    </a:lnTo>
                    <a:close/>
                  </a:path>
                </a:pathLst>
              </a:custGeom>
              <a:grpFill/>
              <a:ln w="19050" cap="flat">
                <a:solidFill>
                  <a:schemeClr val="bg1"/>
                </a:solidFill>
                <a:prstDash val="solid"/>
                <a:round/>
              </a:ln>
              <a:effectLst/>
            </p:spPr>
            <p:txBody>
              <a:bodyPr wrap="square" lIns="91439" tIns="91439" rIns="91439" bIns="91439" numCol="1" anchor="t">
                <a:noAutofit/>
              </a:bodyPr>
              <a:lstStyle/>
              <a:p>
                <a:endParaRPr>
                  <a:cs typeface="+mn-ea"/>
                  <a:sym typeface="+mn-lt"/>
                </a:endParaRPr>
              </a:p>
            </p:txBody>
          </p:sp>
        </p:grpSp>
        <p:grpSp>
          <p:nvGrpSpPr>
            <p:cNvPr id="61" name="组合 60">
              <a:extLst>
                <a:ext uri="{FF2B5EF4-FFF2-40B4-BE49-F238E27FC236}">
                  <a16:creationId xmlns:a16="http://schemas.microsoft.com/office/drawing/2014/main" id="{40851201-25D8-40AE-AEB5-B6F9C681D3F3}"/>
                </a:ext>
              </a:extLst>
            </p:cNvPr>
            <p:cNvGrpSpPr/>
            <p:nvPr/>
          </p:nvGrpSpPr>
          <p:grpSpPr>
            <a:xfrm>
              <a:off x="4152927" y="1895293"/>
              <a:ext cx="548787" cy="548789"/>
              <a:chOff x="7978776" y="3003551"/>
              <a:chExt cx="1123950" cy="1123953"/>
            </a:xfrm>
            <a:noFill/>
          </p:grpSpPr>
          <p:sp>
            <p:nvSpPr>
              <p:cNvPr id="63" name="Oval 45">
                <a:extLst>
                  <a:ext uri="{FF2B5EF4-FFF2-40B4-BE49-F238E27FC236}">
                    <a16:creationId xmlns:a16="http://schemas.microsoft.com/office/drawing/2014/main" id="{F93B4CD5-6B41-4602-BB80-EC5F08E0D93E}"/>
                  </a:ext>
                </a:extLst>
              </p:cNvPr>
              <p:cNvSpPr/>
              <p:nvPr/>
            </p:nvSpPr>
            <p:spPr>
              <a:xfrm>
                <a:off x="7978776" y="3003551"/>
                <a:ext cx="323853" cy="323853"/>
              </a:xfrm>
              <a:prstGeom prst="ellipse">
                <a:avLst/>
              </a:prstGeom>
              <a:grpFill/>
              <a:ln w="19050" cap="flat">
                <a:solidFill>
                  <a:schemeClr val="bg1"/>
                </a:solidFill>
                <a:prstDash val="solid"/>
                <a:round/>
              </a:ln>
              <a:effectLst/>
            </p:spPr>
            <p:txBody>
              <a:bodyPr wrap="square" lIns="91439" tIns="91439" rIns="91439" bIns="91439" numCol="1" anchor="t">
                <a:noAutofit/>
              </a:bodyPr>
              <a:lstStyle/>
              <a:p>
                <a:endParaRPr>
                  <a:cs typeface="+mn-ea"/>
                  <a:sym typeface="+mn-lt"/>
                </a:endParaRPr>
              </a:p>
            </p:txBody>
          </p:sp>
          <p:sp>
            <p:nvSpPr>
              <p:cNvPr id="64" name="Oval 46">
                <a:extLst>
                  <a:ext uri="{FF2B5EF4-FFF2-40B4-BE49-F238E27FC236}">
                    <a16:creationId xmlns:a16="http://schemas.microsoft.com/office/drawing/2014/main" id="{09230069-1102-469B-9A9E-130B7243A614}"/>
                  </a:ext>
                </a:extLst>
              </p:cNvPr>
              <p:cNvSpPr/>
              <p:nvPr/>
            </p:nvSpPr>
            <p:spPr>
              <a:xfrm>
                <a:off x="8785226" y="3003551"/>
                <a:ext cx="317500" cy="323853"/>
              </a:xfrm>
              <a:prstGeom prst="ellipse">
                <a:avLst/>
              </a:prstGeom>
              <a:grpFill/>
              <a:ln w="19050" cap="flat">
                <a:solidFill>
                  <a:schemeClr val="bg1"/>
                </a:solidFill>
                <a:prstDash val="solid"/>
                <a:round/>
              </a:ln>
              <a:effectLst/>
            </p:spPr>
            <p:txBody>
              <a:bodyPr wrap="square" lIns="91439" tIns="91439" rIns="91439" bIns="91439" numCol="1" anchor="t">
                <a:noAutofit/>
              </a:bodyPr>
              <a:lstStyle/>
              <a:p>
                <a:endParaRPr>
                  <a:cs typeface="+mn-ea"/>
                  <a:sym typeface="+mn-lt"/>
                </a:endParaRPr>
              </a:p>
            </p:txBody>
          </p:sp>
          <p:sp>
            <p:nvSpPr>
              <p:cNvPr id="65" name="Oval 47">
                <a:extLst>
                  <a:ext uri="{FF2B5EF4-FFF2-40B4-BE49-F238E27FC236}">
                    <a16:creationId xmlns:a16="http://schemas.microsoft.com/office/drawing/2014/main" id="{8E1D6CC2-6399-41AC-BAE1-A2A9F3A6DB31}"/>
                  </a:ext>
                </a:extLst>
              </p:cNvPr>
              <p:cNvSpPr/>
              <p:nvPr/>
            </p:nvSpPr>
            <p:spPr>
              <a:xfrm>
                <a:off x="8382001" y="3813175"/>
                <a:ext cx="317501" cy="314329"/>
              </a:xfrm>
              <a:prstGeom prst="ellipse">
                <a:avLst/>
              </a:prstGeom>
              <a:grpFill/>
              <a:ln w="19050" cap="flat">
                <a:solidFill>
                  <a:schemeClr val="bg1"/>
                </a:solidFill>
                <a:prstDash val="solid"/>
                <a:round/>
              </a:ln>
              <a:effectLst/>
            </p:spPr>
            <p:txBody>
              <a:bodyPr wrap="square" lIns="91439" tIns="91439" rIns="91439" bIns="91439" numCol="1" anchor="t">
                <a:noAutofit/>
              </a:bodyPr>
              <a:lstStyle/>
              <a:p>
                <a:endParaRPr>
                  <a:cs typeface="+mn-ea"/>
                  <a:sym typeface="+mn-lt"/>
                </a:endParaRPr>
              </a:p>
            </p:txBody>
          </p:sp>
          <p:sp>
            <p:nvSpPr>
              <p:cNvPr id="66" name="Line 48">
                <a:extLst>
                  <a:ext uri="{FF2B5EF4-FFF2-40B4-BE49-F238E27FC236}">
                    <a16:creationId xmlns:a16="http://schemas.microsoft.com/office/drawing/2014/main" id="{442F4129-A437-499C-8B91-336F2A90F8A7}"/>
                  </a:ext>
                </a:extLst>
              </p:cNvPr>
              <p:cNvSpPr/>
              <p:nvPr/>
            </p:nvSpPr>
            <p:spPr>
              <a:xfrm>
                <a:off x="8207376" y="3327401"/>
                <a:ext cx="244477" cy="485777"/>
              </a:xfrm>
              <a:prstGeom prst="line">
                <a:avLst/>
              </a:prstGeom>
              <a:grpFill/>
              <a:ln w="19050" cap="flat">
                <a:solidFill>
                  <a:schemeClr val="bg1"/>
                </a:solidFill>
                <a:prstDash val="solid"/>
                <a:round/>
              </a:ln>
              <a:effectLst/>
            </p:spPr>
            <p:txBody>
              <a:bodyPr wrap="square" lIns="91439" tIns="91439" rIns="91439" bIns="91439" numCol="1" anchor="t">
                <a:noAutofit/>
              </a:bodyPr>
              <a:lstStyle/>
              <a:p>
                <a:endParaRPr>
                  <a:cs typeface="+mn-ea"/>
                  <a:sym typeface="+mn-lt"/>
                </a:endParaRPr>
              </a:p>
            </p:txBody>
          </p:sp>
          <p:sp>
            <p:nvSpPr>
              <p:cNvPr id="67" name="Line 49">
                <a:extLst>
                  <a:ext uri="{FF2B5EF4-FFF2-40B4-BE49-F238E27FC236}">
                    <a16:creationId xmlns:a16="http://schemas.microsoft.com/office/drawing/2014/main" id="{0EFF4BBE-223A-4006-A611-8FECA17156A6}"/>
                  </a:ext>
                </a:extLst>
              </p:cNvPr>
              <p:cNvSpPr/>
              <p:nvPr/>
            </p:nvSpPr>
            <p:spPr>
              <a:xfrm flipH="1">
                <a:off x="8629652" y="3327401"/>
                <a:ext cx="244477" cy="485777"/>
              </a:xfrm>
              <a:prstGeom prst="line">
                <a:avLst/>
              </a:prstGeom>
              <a:grpFill/>
              <a:ln w="19050" cap="flat">
                <a:solidFill>
                  <a:schemeClr val="bg1"/>
                </a:solidFill>
                <a:prstDash val="solid"/>
                <a:round/>
              </a:ln>
              <a:effectLst/>
            </p:spPr>
            <p:txBody>
              <a:bodyPr wrap="square" lIns="91439" tIns="91439" rIns="91439" bIns="91439" numCol="1" anchor="t">
                <a:noAutofit/>
              </a:bodyPr>
              <a:lstStyle/>
              <a:p>
                <a:endParaRPr>
                  <a:cs typeface="+mn-ea"/>
                  <a:sym typeface="+mn-lt"/>
                </a:endParaRPr>
              </a:p>
            </p:txBody>
          </p:sp>
        </p:grpSp>
      </p:grpSp>
      <p:sp>
        <p:nvSpPr>
          <p:cNvPr id="70" name="任意多边形: 形状 69">
            <a:extLst>
              <a:ext uri="{FF2B5EF4-FFF2-40B4-BE49-F238E27FC236}">
                <a16:creationId xmlns:a16="http://schemas.microsoft.com/office/drawing/2014/main" id="{28E8FDC4-5A39-43B7-A638-5869DF4DFD47}"/>
              </a:ext>
            </a:extLst>
          </p:cNvPr>
          <p:cNvSpPr/>
          <p:nvPr/>
        </p:nvSpPr>
        <p:spPr>
          <a:xfrm>
            <a:off x="5619318" y="1130300"/>
            <a:ext cx="6135217" cy="4733550"/>
          </a:xfrm>
          <a:custGeom>
            <a:avLst/>
            <a:gdLst>
              <a:gd name="connsiteX0" fmla="*/ 3199282 w 6135217"/>
              <a:gd name="connsiteY0" fmla="*/ 3023475 h 4733550"/>
              <a:gd name="connsiteX1" fmla="*/ 3212594 w 6135217"/>
              <a:gd name="connsiteY1" fmla="*/ 3115676 h 4733550"/>
              <a:gd name="connsiteX2" fmla="*/ 3178974 w 6135217"/>
              <a:gd name="connsiteY2" fmla="*/ 3115676 h 4733550"/>
              <a:gd name="connsiteX3" fmla="*/ 3145353 w 6135217"/>
              <a:gd name="connsiteY3" fmla="*/ 3111033 h 4733550"/>
              <a:gd name="connsiteX4" fmla="*/ 3172317 w 6135217"/>
              <a:gd name="connsiteY4" fmla="*/ 3064933 h 4733550"/>
              <a:gd name="connsiteX5" fmla="*/ 2904746 w 6135217"/>
              <a:gd name="connsiteY5" fmla="*/ 2991224 h 4733550"/>
              <a:gd name="connsiteX6" fmla="*/ 2932499 w 6135217"/>
              <a:gd name="connsiteY6" fmla="*/ 3067316 h 4733550"/>
              <a:gd name="connsiteX7" fmla="*/ 2878435 w 6135217"/>
              <a:gd name="connsiteY7" fmla="*/ 3068758 h 4733550"/>
              <a:gd name="connsiteX8" fmla="*/ 2876300 w 6135217"/>
              <a:gd name="connsiteY8" fmla="*/ 3004262 h 4733550"/>
              <a:gd name="connsiteX9" fmla="*/ 2904746 w 6135217"/>
              <a:gd name="connsiteY9" fmla="*/ 2991224 h 4733550"/>
              <a:gd name="connsiteX10" fmla="*/ 3493817 w 6135217"/>
              <a:gd name="connsiteY10" fmla="*/ 2966334 h 4733550"/>
              <a:gd name="connsiteX11" fmla="*/ 3402553 w 6135217"/>
              <a:gd name="connsiteY11" fmla="*/ 2982928 h 4733550"/>
              <a:gd name="connsiteX12" fmla="*/ 3464779 w 6135217"/>
              <a:gd name="connsiteY12" fmla="*/ 2999522 h 4733550"/>
              <a:gd name="connsiteX13" fmla="*/ 3527005 w 6135217"/>
              <a:gd name="connsiteY13" fmla="*/ 3007278 h 4733550"/>
              <a:gd name="connsiteX14" fmla="*/ 3482489 w 6135217"/>
              <a:gd name="connsiteY14" fmla="*/ 3106574 h 4733550"/>
              <a:gd name="connsiteX15" fmla="*/ 3442389 w 6135217"/>
              <a:gd name="connsiteY15" fmla="*/ 3202527 h 4733550"/>
              <a:gd name="connsiteX16" fmla="*/ 3470886 w 6135217"/>
              <a:gd name="connsiteY16" fmla="*/ 3206941 h 4733550"/>
              <a:gd name="connsiteX17" fmla="*/ 3540027 w 6135217"/>
              <a:gd name="connsiteY17" fmla="*/ 3112154 h 4733550"/>
              <a:gd name="connsiteX18" fmla="*/ 3585082 w 6135217"/>
              <a:gd name="connsiteY18" fmla="*/ 2991851 h 4733550"/>
              <a:gd name="connsiteX19" fmla="*/ 3585082 w 6135217"/>
              <a:gd name="connsiteY19" fmla="*/ 2966334 h 4733550"/>
              <a:gd name="connsiteX20" fmla="*/ 3243940 w 6135217"/>
              <a:gd name="connsiteY20" fmla="*/ 2966334 h 4733550"/>
              <a:gd name="connsiteX21" fmla="*/ 3154547 w 6135217"/>
              <a:gd name="connsiteY21" fmla="*/ 3035799 h 4733550"/>
              <a:gd name="connsiteX22" fmla="*/ 3095572 w 6135217"/>
              <a:gd name="connsiteY22" fmla="*/ 3127064 h 4733550"/>
              <a:gd name="connsiteX23" fmla="*/ 3153123 w 6135217"/>
              <a:gd name="connsiteY23" fmla="*/ 3148864 h 4733550"/>
              <a:gd name="connsiteX24" fmla="*/ 3209127 w 6135217"/>
              <a:gd name="connsiteY24" fmla="*/ 3171111 h 4733550"/>
              <a:gd name="connsiteX25" fmla="*/ 3236617 w 6135217"/>
              <a:gd name="connsiteY25" fmla="*/ 3193788 h 4733550"/>
              <a:gd name="connsiteX26" fmla="*/ 3267444 w 6135217"/>
              <a:gd name="connsiteY26" fmla="*/ 3187274 h 4733550"/>
              <a:gd name="connsiteX27" fmla="*/ 3294764 w 6135217"/>
              <a:gd name="connsiteY27" fmla="*/ 3148864 h 4733550"/>
              <a:gd name="connsiteX28" fmla="*/ 3314400 w 6135217"/>
              <a:gd name="connsiteY28" fmla="*/ 3142245 h 4733550"/>
              <a:gd name="connsiteX29" fmla="*/ 3282249 w 6135217"/>
              <a:gd name="connsiteY29" fmla="*/ 3106072 h 4733550"/>
              <a:gd name="connsiteX30" fmla="*/ 3270007 w 6135217"/>
              <a:gd name="connsiteY30" fmla="*/ 3034590 h 4733550"/>
              <a:gd name="connsiteX31" fmla="*/ 3274358 w 6135217"/>
              <a:gd name="connsiteY31" fmla="*/ 2966334 h 4733550"/>
              <a:gd name="connsiteX32" fmla="*/ 2610232 w 6135217"/>
              <a:gd name="connsiteY32" fmla="*/ 2961563 h 4733550"/>
              <a:gd name="connsiteX33" fmla="*/ 2566653 w 6135217"/>
              <a:gd name="connsiteY33" fmla="*/ 2979345 h 4733550"/>
              <a:gd name="connsiteX34" fmla="*/ 2539688 w 6135217"/>
              <a:gd name="connsiteY34" fmla="*/ 3020461 h 4733550"/>
              <a:gd name="connsiteX35" fmla="*/ 2573364 w 6135217"/>
              <a:gd name="connsiteY35" fmla="*/ 3024676 h 4733550"/>
              <a:gd name="connsiteX36" fmla="*/ 2606062 w 6135217"/>
              <a:gd name="connsiteY36" fmla="*/ 3110707 h 4733550"/>
              <a:gd name="connsiteX37" fmla="*/ 2606062 w 6135217"/>
              <a:gd name="connsiteY37" fmla="*/ 3205299 h 4733550"/>
              <a:gd name="connsiteX38" fmla="*/ 2664140 w 6135217"/>
              <a:gd name="connsiteY38" fmla="*/ 3203652 h 4733550"/>
              <a:gd name="connsiteX39" fmla="*/ 2664140 w 6135217"/>
              <a:gd name="connsiteY39" fmla="*/ 2966334 h 4733550"/>
              <a:gd name="connsiteX40" fmla="*/ 2628878 w 6135217"/>
              <a:gd name="connsiteY40" fmla="*/ 2962553 h 4733550"/>
              <a:gd name="connsiteX41" fmla="*/ 2610232 w 6135217"/>
              <a:gd name="connsiteY41" fmla="*/ 2961563 h 4733550"/>
              <a:gd name="connsiteX42" fmla="*/ 2896649 w 6135217"/>
              <a:gd name="connsiteY42" fmla="*/ 2951720 h 4733550"/>
              <a:gd name="connsiteX43" fmla="*/ 2863262 w 6135217"/>
              <a:gd name="connsiteY43" fmla="*/ 2955151 h 4733550"/>
              <a:gd name="connsiteX44" fmla="*/ 2803956 w 6135217"/>
              <a:gd name="connsiteY44" fmla="*/ 3009496 h 4733550"/>
              <a:gd name="connsiteX45" fmla="*/ 2900697 w 6135217"/>
              <a:gd name="connsiteY45" fmla="*/ 3105643 h 4733550"/>
              <a:gd name="connsiteX46" fmla="*/ 2946230 w 6135217"/>
              <a:gd name="connsiteY46" fmla="*/ 3124773 h 4733550"/>
              <a:gd name="connsiteX47" fmla="*/ 2933193 w 6135217"/>
              <a:gd name="connsiteY47" fmla="*/ 3160717 h 4733550"/>
              <a:gd name="connsiteX48" fmla="*/ 2874560 w 6135217"/>
              <a:gd name="connsiteY48" fmla="*/ 3161309 h 4733550"/>
              <a:gd name="connsiteX49" fmla="*/ 2805185 w 6135217"/>
              <a:gd name="connsiteY49" fmla="*/ 3157161 h 4733550"/>
              <a:gd name="connsiteX50" fmla="*/ 2867411 w 6135217"/>
              <a:gd name="connsiteY50" fmla="*/ 3203341 h 4733550"/>
              <a:gd name="connsiteX51" fmla="*/ 2968953 w 6135217"/>
              <a:gd name="connsiteY51" fmla="*/ 3180332 h 4733550"/>
              <a:gd name="connsiteX52" fmla="*/ 2993387 w 6135217"/>
              <a:gd name="connsiteY52" fmla="*/ 3144744 h 4733550"/>
              <a:gd name="connsiteX53" fmla="*/ 2991406 w 6135217"/>
              <a:gd name="connsiteY53" fmla="*/ 2995842 h 4733550"/>
              <a:gd name="connsiteX54" fmla="*/ 2896649 w 6135217"/>
              <a:gd name="connsiteY54" fmla="*/ 2951720 h 4733550"/>
              <a:gd name="connsiteX55" fmla="*/ 2188633 w 6135217"/>
              <a:gd name="connsiteY55" fmla="*/ 2468051 h 4733550"/>
              <a:gd name="connsiteX56" fmla="*/ 2191223 w 6135217"/>
              <a:gd name="connsiteY56" fmla="*/ 2475787 h 4733550"/>
              <a:gd name="connsiteX57" fmla="*/ 2196409 w 6135217"/>
              <a:gd name="connsiteY57" fmla="*/ 2508975 h 4733550"/>
              <a:gd name="connsiteX58" fmla="*/ 2179816 w 6135217"/>
              <a:gd name="connsiteY58" fmla="*/ 2534902 h 4733550"/>
              <a:gd name="connsiteX59" fmla="*/ 2167145 w 6135217"/>
              <a:gd name="connsiteY59" fmla="*/ 2494656 h 4733550"/>
              <a:gd name="connsiteX60" fmla="*/ 2188633 w 6135217"/>
              <a:gd name="connsiteY60" fmla="*/ 2468051 h 4733550"/>
              <a:gd name="connsiteX61" fmla="*/ 3116379 w 6135217"/>
              <a:gd name="connsiteY61" fmla="*/ 2429080 h 4733550"/>
              <a:gd name="connsiteX62" fmla="*/ 3090925 w 6135217"/>
              <a:gd name="connsiteY62" fmla="*/ 2430209 h 4733550"/>
              <a:gd name="connsiteX63" fmla="*/ 3059356 w 6135217"/>
              <a:gd name="connsiteY63" fmla="*/ 2444239 h 4733550"/>
              <a:gd name="connsiteX64" fmla="*/ 3047866 w 6135217"/>
              <a:gd name="connsiteY64" fmla="*/ 2499380 h 4733550"/>
              <a:gd name="connsiteX65" fmla="*/ 3093383 w 6135217"/>
              <a:gd name="connsiteY65" fmla="*/ 2522013 h 4733550"/>
              <a:gd name="connsiteX66" fmla="*/ 3128458 w 6135217"/>
              <a:gd name="connsiteY66" fmla="*/ 2564304 h 4733550"/>
              <a:gd name="connsiteX67" fmla="*/ 3070683 w 6135217"/>
              <a:gd name="connsiteY67" fmla="*/ 2559792 h 4733550"/>
              <a:gd name="connsiteX68" fmla="*/ 3037495 w 6135217"/>
              <a:gd name="connsiteY68" fmla="*/ 2558776 h 4733550"/>
              <a:gd name="connsiteX69" fmla="*/ 3072957 w 6135217"/>
              <a:gd name="connsiteY69" fmla="*/ 2591056 h 4733550"/>
              <a:gd name="connsiteX70" fmla="*/ 3163207 w 6135217"/>
              <a:gd name="connsiteY70" fmla="*/ 2564488 h 4733550"/>
              <a:gd name="connsiteX71" fmla="*/ 3126905 w 6135217"/>
              <a:gd name="connsiteY71" fmla="*/ 2502107 h 4733550"/>
              <a:gd name="connsiteX72" fmla="*/ 3075985 w 6135217"/>
              <a:gd name="connsiteY72" fmla="*/ 2464363 h 4733550"/>
              <a:gd name="connsiteX73" fmla="*/ 3131761 w 6135217"/>
              <a:gd name="connsiteY73" fmla="*/ 2464379 h 4733550"/>
              <a:gd name="connsiteX74" fmla="*/ 3161947 w 6135217"/>
              <a:gd name="connsiteY74" fmla="*/ 2465665 h 4733550"/>
              <a:gd name="connsiteX75" fmla="*/ 3116379 w 6135217"/>
              <a:gd name="connsiteY75" fmla="*/ 2429080 h 4733550"/>
              <a:gd name="connsiteX76" fmla="*/ 2398644 w 6135217"/>
              <a:gd name="connsiteY76" fmla="*/ 2427044 h 4733550"/>
              <a:gd name="connsiteX77" fmla="*/ 2398644 w 6135217"/>
              <a:gd name="connsiteY77" fmla="*/ 2510012 h 4733550"/>
              <a:gd name="connsiteX78" fmla="*/ 2416328 w 6135217"/>
              <a:gd name="connsiteY78" fmla="*/ 2592980 h 4733550"/>
              <a:gd name="connsiteX79" fmla="*/ 2430020 w 6135217"/>
              <a:gd name="connsiteY79" fmla="*/ 2530754 h 4733550"/>
              <a:gd name="connsiteX80" fmla="*/ 2432869 w 6135217"/>
              <a:gd name="connsiteY80" fmla="*/ 2468528 h 4733550"/>
              <a:gd name="connsiteX81" fmla="*/ 2457792 w 6135217"/>
              <a:gd name="connsiteY81" fmla="*/ 2530754 h 4733550"/>
              <a:gd name="connsiteX82" fmla="*/ 2490510 w 6135217"/>
              <a:gd name="connsiteY82" fmla="*/ 2592980 h 4733550"/>
              <a:gd name="connsiteX83" fmla="*/ 2519297 w 6135217"/>
              <a:gd name="connsiteY83" fmla="*/ 2532828 h 4733550"/>
              <a:gd name="connsiteX84" fmla="*/ 2556282 w 6135217"/>
              <a:gd name="connsiteY84" fmla="*/ 2529095 h 4733550"/>
              <a:gd name="connsiteX85" fmla="*/ 2572876 w 6135217"/>
              <a:gd name="connsiteY85" fmla="*/ 2592980 h 4733550"/>
              <a:gd name="connsiteX86" fmla="*/ 2589469 w 6135217"/>
              <a:gd name="connsiteY86" fmla="*/ 2510012 h 4733550"/>
              <a:gd name="connsiteX87" fmla="*/ 2589469 w 6135217"/>
              <a:gd name="connsiteY87" fmla="*/ 2427044 h 4733550"/>
              <a:gd name="connsiteX88" fmla="*/ 2565595 w 6135217"/>
              <a:gd name="connsiteY88" fmla="*/ 2427044 h 4733550"/>
              <a:gd name="connsiteX89" fmla="*/ 2507186 w 6135217"/>
              <a:gd name="connsiteY89" fmla="*/ 2491638 h 4733550"/>
              <a:gd name="connsiteX90" fmla="*/ 2490425 w 6135217"/>
              <a:gd name="connsiteY90" fmla="*/ 2539370 h 4733550"/>
              <a:gd name="connsiteX91" fmla="*/ 2468913 w 6135217"/>
              <a:gd name="connsiteY91" fmla="*/ 2487221 h 4733550"/>
              <a:gd name="connsiteX92" fmla="*/ 2422518 w 6135217"/>
              <a:gd name="connsiteY92" fmla="*/ 2427044 h 4733550"/>
              <a:gd name="connsiteX93" fmla="*/ 4116076 w 6135217"/>
              <a:gd name="connsiteY93" fmla="*/ 2427043 h 4733550"/>
              <a:gd name="connsiteX94" fmla="*/ 4099483 w 6135217"/>
              <a:gd name="connsiteY94" fmla="*/ 2510011 h 4733550"/>
              <a:gd name="connsiteX95" fmla="*/ 4116076 w 6135217"/>
              <a:gd name="connsiteY95" fmla="*/ 2592979 h 4733550"/>
              <a:gd name="connsiteX96" fmla="*/ 4132670 w 6135217"/>
              <a:gd name="connsiteY96" fmla="*/ 2510011 h 4733550"/>
              <a:gd name="connsiteX97" fmla="*/ 4116076 w 6135217"/>
              <a:gd name="connsiteY97" fmla="*/ 2427043 h 4733550"/>
              <a:gd name="connsiteX98" fmla="*/ 3333414 w 6135217"/>
              <a:gd name="connsiteY98" fmla="*/ 2427043 h 4733550"/>
              <a:gd name="connsiteX99" fmla="*/ 3316820 w 6135217"/>
              <a:gd name="connsiteY99" fmla="*/ 2432575 h 4733550"/>
              <a:gd name="connsiteX100" fmla="*/ 3311289 w 6135217"/>
              <a:gd name="connsiteY100" fmla="*/ 2515543 h 4733550"/>
              <a:gd name="connsiteX101" fmla="*/ 3327883 w 6135217"/>
              <a:gd name="connsiteY101" fmla="*/ 2592979 h 4733550"/>
              <a:gd name="connsiteX102" fmla="*/ 3344476 w 6135217"/>
              <a:gd name="connsiteY102" fmla="*/ 2510011 h 4733550"/>
              <a:gd name="connsiteX103" fmla="*/ 3333414 w 6135217"/>
              <a:gd name="connsiteY103" fmla="*/ 2427043 h 4733550"/>
              <a:gd name="connsiteX104" fmla="*/ 1947852 w 6135217"/>
              <a:gd name="connsiteY104" fmla="*/ 2427043 h 4733550"/>
              <a:gd name="connsiteX105" fmla="*/ 1931259 w 6135217"/>
              <a:gd name="connsiteY105" fmla="*/ 2432575 h 4733550"/>
              <a:gd name="connsiteX106" fmla="*/ 1925727 w 6135217"/>
              <a:gd name="connsiteY106" fmla="*/ 2515543 h 4733550"/>
              <a:gd name="connsiteX107" fmla="*/ 1942321 w 6135217"/>
              <a:gd name="connsiteY107" fmla="*/ 2592979 h 4733550"/>
              <a:gd name="connsiteX108" fmla="*/ 1958914 w 6135217"/>
              <a:gd name="connsiteY108" fmla="*/ 2510011 h 4733550"/>
              <a:gd name="connsiteX109" fmla="*/ 1947852 w 6135217"/>
              <a:gd name="connsiteY109" fmla="*/ 2427043 h 4733550"/>
              <a:gd name="connsiteX110" fmla="*/ 1760117 w 6135217"/>
              <a:gd name="connsiteY110" fmla="*/ 2427043 h 4733550"/>
              <a:gd name="connsiteX111" fmla="*/ 1737301 w 6135217"/>
              <a:gd name="connsiteY111" fmla="*/ 2495399 h 4733550"/>
              <a:gd name="connsiteX112" fmla="*/ 1704310 w 6135217"/>
              <a:gd name="connsiteY112" fmla="*/ 2560514 h 4733550"/>
              <a:gd name="connsiteX113" fmla="*/ 1668529 w 6135217"/>
              <a:gd name="connsiteY113" fmla="*/ 2550816 h 4733550"/>
              <a:gd name="connsiteX114" fmla="*/ 1740957 w 6135217"/>
              <a:gd name="connsiteY114" fmla="*/ 2592255 h 4733550"/>
              <a:gd name="connsiteX115" fmla="*/ 1772113 w 6135217"/>
              <a:gd name="connsiteY115" fmla="*/ 2491344 h 4733550"/>
              <a:gd name="connsiteX116" fmla="*/ 1760117 w 6135217"/>
              <a:gd name="connsiteY116" fmla="*/ 2427043 h 4733550"/>
              <a:gd name="connsiteX117" fmla="*/ 3624492 w 6135217"/>
              <a:gd name="connsiteY117" fmla="*/ 2424450 h 4733550"/>
              <a:gd name="connsiteX118" fmla="*/ 3607501 w 6135217"/>
              <a:gd name="connsiteY118" fmla="*/ 2488987 h 4733550"/>
              <a:gd name="connsiteX119" fmla="*/ 3573281 w 6135217"/>
              <a:gd name="connsiteY119" fmla="*/ 2576386 h 4733550"/>
              <a:gd name="connsiteX120" fmla="*/ 3535302 w 6135217"/>
              <a:gd name="connsiteY120" fmla="*/ 2491759 h 4733550"/>
              <a:gd name="connsiteX121" fmla="*/ 3518709 w 6135217"/>
              <a:gd name="connsiteY121" fmla="*/ 2427044 h 4733550"/>
              <a:gd name="connsiteX122" fmla="*/ 3502115 w 6135217"/>
              <a:gd name="connsiteY122" fmla="*/ 2489816 h 4733550"/>
              <a:gd name="connsiteX123" fmla="*/ 3510347 w 6135217"/>
              <a:gd name="connsiteY123" fmla="*/ 2567971 h 4733550"/>
              <a:gd name="connsiteX124" fmla="*/ 3635038 w 6135217"/>
              <a:gd name="connsiteY124" fmla="*/ 2567762 h 4733550"/>
              <a:gd name="connsiteX125" fmla="*/ 3643160 w 6135217"/>
              <a:gd name="connsiteY125" fmla="*/ 2489207 h 4733550"/>
              <a:gd name="connsiteX126" fmla="*/ 3624492 w 6135217"/>
              <a:gd name="connsiteY126" fmla="*/ 2424450 h 4733550"/>
              <a:gd name="connsiteX127" fmla="*/ 3931473 w 6135217"/>
              <a:gd name="connsiteY127" fmla="*/ 2424439 h 4733550"/>
              <a:gd name="connsiteX128" fmla="*/ 3908657 w 6135217"/>
              <a:gd name="connsiteY128" fmla="*/ 2485199 h 4733550"/>
              <a:gd name="connsiteX129" fmla="*/ 3904509 w 6135217"/>
              <a:gd name="connsiteY129" fmla="*/ 2547347 h 4733550"/>
              <a:gd name="connsiteX130" fmla="*/ 3877953 w 6135217"/>
              <a:gd name="connsiteY130" fmla="*/ 2487195 h 4733550"/>
              <a:gd name="connsiteX131" fmla="*/ 3826098 w 6135217"/>
              <a:gd name="connsiteY131" fmla="*/ 2427043 h 4733550"/>
              <a:gd name="connsiteX132" fmla="*/ 3800799 w 6135217"/>
              <a:gd name="connsiteY132" fmla="*/ 2427043 h 4733550"/>
              <a:gd name="connsiteX133" fmla="*/ 3800799 w 6135217"/>
              <a:gd name="connsiteY133" fmla="*/ 2510011 h 4733550"/>
              <a:gd name="connsiteX134" fmla="*/ 3811170 w 6135217"/>
              <a:gd name="connsiteY134" fmla="*/ 2588848 h 4733550"/>
              <a:gd name="connsiteX135" fmla="*/ 3822889 w 6135217"/>
              <a:gd name="connsiteY135" fmla="*/ 2534499 h 4733550"/>
              <a:gd name="connsiteX136" fmla="*/ 3863263 w 6135217"/>
              <a:gd name="connsiteY136" fmla="*/ 2520382 h 4733550"/>
              <a:gd name="connsiteX137" fmla="*/ 3924709 w 6135217"/>
              <a:gd name="connsiteY137" fmla="*/ 2592979 h 4733550"/>
              <a:gd name="connsiteX138" fmla="*/ 3950141 w 6135217"/>
              <a:gd name="connsiteY138" fmla="*/ 2592979 h 4733550"/>
              <a:gd name="connsiteX139" fmla="*/ 3950141 w 6135217"/>
              <a:gd name="connsiteY139" fmla="*/ 2509403 h 4733550"/>
              <a:gd name="connsiteX140" fmla="*/ 3931473 w 6135217"/>
              <a:gd name="connsiteY140" fmla="*/ 2424439 h 4733550"/>
              <a:gd name="connsiteX141" fmla="*/ 2750975 w 6135217"/>
              <a:gd name="connsiteY141" fmla="*/ 2424400 h 4733550"/>
              <a:gd name="connsiteX142" fmla="*/ 2741979 w 6135217"/>
              <a:gd name="connsiteY142" fmla="*/ 2439052 h 4733550"/>
              <a:gd name="connsiteX143" fmla="*/ 2758339 w 6135217"/>
              <a:gd name="connsiteY143" fmla="*/ 2575044 h 4733550"/>
              <a:gd name="connsiteX144" fmla="*/ 2878536 w 6135217"/>
              <a:gd name="connsiteY144" fmla="*/ 2563525 h 4733550"/>
              <a:gd name="connsiteX145" fmla="*/ 2888153 w 6135217"/>
              <a:gd name="connsiteY145" fmla="*/ 2484730 h 4733550"/>
              <a:gd name="connsiteX146" fmla="*/ 2871560 w 6135217"/>
              <a:gd name="connsiteY146" fmla="*/ 2427043 h 4733550"/>
              <a:gd name="connsiteX147" fmla="*/ 2854966 w 6135217"/>
              <a:gd name="connsiteY147" fmla="*/ 2488677 h 4733550"/>
              <a:gd name="connsiteX148" fmla="*/ 2784966 w 6135217"/>
              <a:gd name="connsiteY148" fmla="*/ 2564439 h 4733550"/>
              <a:gd name="connsiteX149" fmla="*/ 2771110 w 6135217"/>
              <a:gd name="connsiteY149" fmla="*/ 2491969 h 4733550"/>
              <a:gd name="connsiteX150" fmla="*/ 2750975 w 6135217"/>
              <a:gd name="connsiteY150" fmla="*/ 2424400 h 4733550"/>
              <a:gd name="connsiteX151" fmla="*/ 4287639 w 6135217"/>
              <a:gd name="connsiteY151" fmla="*/ 2424392 h 4733550"/>
              <a:gd name="connsiteX152" fmla="*/ 4273715 w 6135217"/>
              <a:gd name="connsiteY152" fmla="*/ 2429627 h 4733550"/>
              <a:gd name="connsiteX153" fmla="*/ 4320641 w 6135217"/>
              <a:gd name="connsiteY153" fmla="*/ 2566015 h 4733550"/>
              <a:gd name="connsiteX154" fmla="*/ 4352535 w 6135217"/>
              <a:gd name="connsiteY154" fmla="*/ 2592979 h 4733550"/>
              <a:gd name="connsiteX155" fmla="*/ 4376131 w 6135217"/>
              <a:gd name="connsiteY155" fmla="*/ 2566015 h 4733550"/>
              <a:gd name="connsiteX156" fmla="*/ 4406285 w 6135217"/>
              <a:gd name="connsiteY156" fmla="*/ 2485921 h 4733550"/>
              <a:gd name="connsiteX157" fmla="*/ 4411845 w 6135217"/>
              <a:gd name="connsiteY157" fmla="*/ 2429571 h 4733550"/>
              <a:gd name="connsiteX158" fmla="*/ 4352085 w 6135217"/>
              <a:gd name="connsiteY158" fmla="*/ 2550502 h 4733550"/>
              <a:gd name="connsiteX159" fmla="*/ 4325553 w 6135217"/>
              <a:gd name="connsiteY159" fmla="*/ 2492425 h 4733550"/>
              <a:gd name="connsiteX160" fmla="*/ 4287639 w 6135217"/>
              <a:gd name="connsiteY160" fmla="*/ 2424392 h 4733550"/>
              <a:gd name="connsiteX161" fmla="*/ 2177677 w 6135217"/>
              <a:gd name="connsiteY161" fmla="*/ 2423193 h 4733550"/>
              <a:gd name="connsiteX162" fmla="*/ 2131945 w 6135217"/>
              <a:gd name="connsiteY162" fmla="*/ 2509633 h 4733550"/>
              <a:gd name="connsiteX163" fmla="*/ 2118487 w 6135217"/>
              <a:gd name="connsiteY163" fmla="*/ 2592979 h 4733550"/>
              <a:gd name="connsiteX164" fmla="*/ 2139039 w 6135217"/>
              <a:gd name="connsiteY164" fmla="*/ 2576386 h 4733550"/>
              <a:gd name="connsiteX165" fmla="*/ 2179188 w 6135217"/>
              <a:gd name="connsiteY165" fmla="*/ 2559792 h 4733550"/>
              <a:gd name="connsiteX166" fmla="*/ 2220263 w 6135217"/>
              <a:gd name="connsiteY166" fmla="*/ 2576386 h 4733550"/>
              <a:gd name="connsiteX167" fmla="*/ 2241564 w 6135217"/>
              <a:gd name="connsiteY167" fmla="*/ 2592979 h 4733550"/>
              <a:gd name="connsiteX168" fmla="*/ 2253347 w 6135217"/>
              <a:gd name="connsiteY168" fmla="*/ 2586757 h 4733550"/>
              <a:gd name="connsiteX169" fmla="*/ 2221297 w 6135217"/>
              <a:gd name="connsiteY169" fmla="*/ 2501715 h 4733550"/>
              <a:gd name="connsiteX170" fmla="*/ 2177677 w 6135217"/>
              <a:gd name="connsiteY170" fmla="*/ 2423193 h 4733550"/>
              <a:gd name="connsiteX171" fmla="*/ 3053690 w 6135217"/>
              <a:gd name="connsiteY171" fmla="*/ 2178491 h 4733550"/>
              <a:gd name="connsiteX172" fmla="*/ 3024272 w 6135217"/>
              <a:gd name="connsiteY172" fmla="*/ 2187696 h 4733550"/>
              <a:gd name="connsiteX173" fmla="*/ 3071779 w 6135217"/>
              <a:gd name="connsiteY173" fmla="*/ 2219625 h 4733550"/>
              <a:gd name="connsiteX174" fmla="*/ 3091106 w 6135217"/>
              <a:gd name="connsiteY174" fmla="*/ 2189327 h 4733550"/>
              <a:gd name="connsiteX175" fmla="*/ 3053690 w 6135217"/>
              <a:gd name="connsiteY175" fmla="*/ 2178491 h 4733550"/>
              <a:gd name="connsiteX176" fmla="*/ 3914286 w 6135217"/>
              <a:gd name="connsiteY176" fmla="*/ 2128013 h 4733550"/>
              <a:gd name="connsiteX177" fmla="*/ 3908657 w 6135217"/>
              <a:gd name="connsiteY177" fmla="*/ 2132921 h 4733550"/>
              <a:gd name="connsiteX178" fmla="*/ 4017926 w 6135217"/>
              <a:gd name="connsiteY178" fmla="*/ 2240181 h 4733550"/>
              <a:gd name="connsiteX179" fmla="*/ 4194166 w 6135217"/>
              <a:gd name="connsiteY179" fmla="*/ 2266159 h 4733550"/>
              <a:gd name="connsiteX180" fmla="*/ 4233485 w 6135217"/>
              <a:gd name="connsiteY180" fmla="*/ 2248411 h 4733550"/>
              <a:gd name="connsiteX181" fmla="*/ 4141415 w 6135217"/>
              <a:gd name="connsiteY181" fmla="*/ 2210744 h 4733550"/>
              <a:gd name="connsiteX182" fmla="*/ 3957485 w 6135217"/>
              <a:gd name="connsiteY182" fmla="*/ 2144001 h 4733550"/>
              <a:gd name="connsiteX183" fmla="*/ 3914286 w 6135217"/>
              <a:gd name="connsiteY183" fmla="*/ 2128013 h 4733550"/>
              <a:gd name="connsiteX184" fmla="*/ 4809448 w 6135217"/>
              <a:gd name="connsiteY184" fmla="*/ 1942395 h 4733550"/>
              <a:gd name="connsiteX185" fmla="*/ 4764907 w 6135217"/>
              <a:gd name="connsiteY185" fmla="*/ 1950013 h 4733550"/>
              <a:gd name="connsiteX186" fmla="*/ 4669495 w 6135217"/>
              <a:gd name="connsiteY186" fmla="*/ 1980885 h 4733550"/>
              <a:gd name="connsiteX187" fmla="*/ 4619506 w 6135217"/>
              <a:gd name="connsiteY187" fmla="*/ 2028073 h 4733550"/>
              <a:gd name="connsiteX188" fmla="*/ 4668860 w 6135217"/>
              <a:gd name="connsiteY188" fmla="*/ 2054674 h 4733550"/>
              <a:gd name="connsiteX189" fmla="*/ 4720507 w 6135217"/>
              <a:gd name="connsiteY189" fmla="*/ 2013495 h 4733550"/>
              <a:gd name="connsiteX190" fmla="*/ 4779819 w 6135217"/>
              <a:gd name="connsiteY190" fmla="*/ 2048531 h 4733550"/>
              <a:gd name="connsiteX191" fmla="*/ 4746631 w 6135217"/>
              <a:gd name="connsiteY191" fmla="*/ 2095284 h 4733550"/>
              <a:gd name="connsiteX192" fmla="*/ 4699109 w 6135217"/>
              <a:gd name="connsiteY192" fmla="*/ 2124404 h 4733550"/>
              <a:gd name="connsiteX193" fmla="*/ 4605586 w 6135217"/>
              <a:gd name="connsiteY193" fmla="*/ 2177393 h 4733550"/>
              <a:gd name="connsiteX194" fmla="*/ 4787549 w 6135217"/>
              <a:gd name="connsiteY194" fmla="*/ 2190766 h 4733550"/>
              <a:gd name="connsiteX195" fmla="*/ 4771838 w 6135217"/>
              <a:gd name="connsiteY195" fmla="*/ 2254448 h 4733550"/>
              <a:gd name="connsiteX196" fmla="*/ 4721459 w 6135217"/>
              <a:gd name="connsiteY196" fmla="*/ 2281761 h 4733550"/>
              <a:gd name="connsiteX197" fmla="*/ 4670881 w 6135217"/>
              <a:gd name="connsiteY197" fmla="*/ 2297143 h 4733550"/>
              <a:gd name="connsiteX198" fmla="*/ 4674547 w 6135217"/>
              <a:gd name="connsiteY198" fmla="*/ 2326785 h 4733550"/>
              <a:gd name="connsiteX199" fmla="*/ 4685265 w 6135217"/>
              <a:gd name="connsiteY199" fmla="*/ 2335778 h 4733550"/>
              <a:gd name="connsiteX200" fmla="*/ 4731106 w 6135217"/>
              <a:gd name="connsiteY200" fmla="*/ 2314037 h 4733550"/>
              <a:gd name="connsiteX201" fmla="*/ 4841738 w 6135217"/>
              <a:gd name="connsiteY201" fmla="*/ 2203624 h 4733550"/>
              <a:gd name="connsiteX202" fmla="*/ 4875731 w 6135217"/>
              <a:gd name="connsiteY202" fmla="*/ 2169654 h 4733550"/>
              <a:gd name="connsiteX203" fmla="*/ 4909769 w 6135217"/>
              <a:gd name="connsiteY203" fmla="*/ 2108147 h 4733550"/>
              <a:gd name="connsiteX204" fmla="*/ 4863047 w 6135217"/>
              <a:gd name="connsiteY204" fmla="*/ 2095173 h 4733550"/>
              <a:gd name="connsiteX205" fmla="*/ 4846193 w 6135217"/>
              <a:gd name="connsiteY205" fmla="*/ 2038412 h 4733550"/>
              <a:gd name="connsiteX206" fmla="*/ 4815492 w 6135217"/>
              <a:gd name="connsiteY206" fmla="*/ 1942770 h 4733550"/>
              <a:gd name="connsiteX207" fmla="*/ 4809448 w 6135217"/>
              <a:gd name="connsiteY207" fmla="*/ 1942395 h 4733550"/>
              <a:gd name="connsiteX208" fmla="*/ 3045104 w 6135217"/>
              <a:gd name="connsiteY208" fmla="*/ 1912525 h 4733550"/>
              <a:gd name="connsiteX209" fmla="*/ 3055585 w 6135217"/>
              <a:gd name="connsiteY209" fmla="*/ 1982284 h 4733550"/>
              <a:gd name="connsiteX210" fmla="*/ 3013921 w 6135217"/>
              <a:gd name="connsiteY210" fmla="*/ 2097853 h 4733550"/>
              <a:gd name="connsiteX211" fmla="*/ 2964963 w 6135217"/>
              <a:gd name="connsiteY211" fmla="*/ 2105618 h 4733550"/>
              <a:gd name="connsiteX212" fmla="*/ 2920133 w 6135217"/>
              <a:gd name="connsiteY212" fmla="*/ 2058570 h 4733550"/>
              <a:gd name="connsiteX213" fmla="*/ 2929679 w 6135217"/>
              <a:gd name="connsiteY213" fmla="*/ 2019146 h 4733550"/>
              <a:gd name="connsiteX214" fmla="*/ 2953592 w 6135217"/>
              <a:gd name="connsiteY214" fmla="*/ 2046283 h 4733550"/>
              <a:gd name="connsiteX215" fmla="*/ 2953790 w 6135217"/>
              <a:gd name="connsiteY215" fmla="*/ 2079033 h 4733550"/>
              <a:gd name="connsiteX216" fmla="*/ 2982539 w 6135217"/>
              <a:gd name="connsiteY216" fmla="*/ 2081545 h 4733550"/>
              <a:gd name="connsiteX217" fmla="*/ 3003408 w 6135217"/>
              <a:gd name="connsiteY217" fmla="*/ 2037094 h 4733550"/>
              <a:gd name="connsiteX218" fmla="*/ 2999335 w 6135217"/>
              <a:gd name="connsiteY218" fmla="*/ 2016684 h 4733550"/>
              <a:gd name="connsiteX219" fmla="*/ 2953687 w 6135217"/>
              <a:gd name="connsiteY219" fmla="*/ 1981640 h 4733550"/>
              <a:gd name="connsiteX220" fmla="*/ 2934341 w 6135217"/>
              <a:gd name="connsiteY220" fmla="*/ 1979916 h 4733550"/>
              <a:gd name="connsiteX221" fmla="*/ 2992101 w 6135217"/>
              <a:gd name="connsiteY221" fmla="*/ 1931104 h 4733550"/>
              <a:gd name="connsiteX222" fmla="*/ 3045104 w 6135217"/>
              <a:gd name="connsiteY222" fmla="*/ 1912525 h 4733550"/>
              <a:gd name="connsiteX223" fmla="*/ 4912863 w 6135217"/>
              <a:gd name="connsiteY223" fmla="*/ 1837888 h 4733550"/>
              <a:gd name="connsiteX224" fmla="*/ 4877339 w 6135217"/>
              <a:gd name="connsiteY224" fmla="*/ 1842780 h 4733550"/>
              <a:gd name="connsiteX225" fmla="*/ 4795999 w 6135217"/>
              <a:gd name="connsiteY225" fmla="*/ 1849964 h 4733550"/>
              <a:gd name="connsiteX226" fmla="*/ 4660136 w 6135217"/>
              <a:gd name="connsiteY226" fmla="*/ 1872843 h 4733550"/>
              <a:gd name="connsiteX227" fmla="*/ 4599293 w 6135217"/>
              <a:gd name="connsiteY227" fmla="*/ 1881317 h 4733550"/>
              <a:gd name="connsiteX228" fmla="*/ 4545743 w 6135217"/>
              <a:gd name="connsiteY228" fmla="*/ 1885680 h 4733550"/>
              <a:gd name="connsiteX229" fmla="*/ 4512175 w 6135217"/>
              <a:gd name="connsiteY229" fmla="*/ 2032567 h 4733550"/>
              <a:gd name="connsiteX230" fmla="*/ 4555806 w 6135217"/>
              <a:gd name="connsiteY230" fmla="*/ 1987682 h 4733550"/>
              <a:gd name="connsiteX231" fmla="*/ 4701000 w 6135217"/>
              <a:gd name="connsiteY231" fmla="*/ 1916867 h 4733550"/>
              <a:gd name="connsiteX232" fmla="*/ 4824243 w 6135217"/>
              <a:gd name="connsiteY232" fmla="*/ 1898928 h 4733550"/>
              <a:gd name="connsiteX233" fmla="*/ 4902749 w 6135217"/>
              <a:gd name="connsiteY233" fmla="*/ 1891763 h 4733550"/>
              <a:gd name="connsiteX234" fmla="*/ 4897453 w 6135217"/>
              <a:gd name="connsiteY234" fmla="*/ 1913359 h 4733550"/>
              <a:gd name="connsiteX235" fmla="*/ 4945153 w 6135217"/>
              <a:gd name="connsiteY235" fmla="*/ 1923970 h 4733550"/>
              <a:gd name="connsiteX236" fmla="*/ 4951977 w 6135217"/>
              <a:gd name="connsiteY236" fmla="*/ 1841064 h 4733550"/>
              <a:gd name="connsiteX237" fmla="*/ 4912863 w 6135217"/>
              <a:gd name="connsiteY237" fmla="*/ 1837888 h 4733550"/>
              <a:gd name="connsiteX238" fmla="*/ 3319022 w 6135217"/>
              <a:gd name="connsiteY238" fmla="*/ 1800182 h 4733550"/>
              <a:gd name="connsiteX239" fmla="*/ 3241579 w 6135217"/>
              <a:gd name="connsiteY239" fmla="*/ 1825753 h 4733550"/>
              <a:gd name="connsiteX240" fmla="*/ 3145354 w 6135217"/>
              <a:gd name="connsiteY240" fmla="*/ 1909942 h 4733550"/>
              <a:gd name="connsiteX241" fmla="*/ 3203431 w 6135217"/>
              <a:gd name="connsiteY241" fmla="*/ 1900199 h 4733550"/>
              <a:gd name="connsiteX242" fmla="*/ 3254046 w 6135217"/>
              <a:gd name="connsiteY242" fmla="*/ 1871160 h 4733550"/>
              <a:gd name="connsiteX243" fmla="*/ 3257341 w 6135217"/>
              <a:gd name="connsiteY243" fmla="*/ 1873234 h 4733550"/>
              <a:gd name="connsiteX244" fmla="*/ 3178829 w 6135217"/>
              <a:gd name="connsiteY244" fmla="*/ 2036200 h 4733550"/>
              <a:gd name="connsiteX245" fmla="*/ 3163533 w 6135217"/>
              <a:gd name="connsiteY245" fmla="*/ 2144669 h 4733550"/>
              <a:gd name="connsiteX246" fmla="*/ 3191216 w 6135217"/>
              <a:gd name="connsiteY246" fmla="*/ 2191542 h 4733550"/>
              <a:gd name="connsiteX247" fmla="*/ 3202380 w 6135217"/>
              <a:gd name="connsiteY247" fmla="*/ 2140671 h 4733550"/>
              <a:gd name="connsiteX248" fmla="*/ 3262716 w 6135217"/>
              <a:gd name="connsiteY248" fmla="*/ 2058850 h 4733550"/>
              <a:gd name="connsiteX249" fmla="*/ 3340864 w 6135217"/>
              <a:gd name="connsiteY249" fmla="*/ 2110383 h 4733550"/>
              <a:gd name="connsiteX250" fmla="*/ 3345839 w 6135217"/>
              <a:gd name="connsiteY250" fmla="*/ 2209945 h 4733550"/>
              <a:gd name="connsiteX251" fmla="*/ 3331929 w 6135217"/>
              <a:gd name="connsiteY251" fmla="*/ 2306741 h 4733550"/>
              <a:gd name="connsiteX252" fmla="*/ 3327270 w 6135217"/>
              <a:gd name="connsiteY252" fmla="*/ 2348225 h 4733550"/>
              <a:gd name="connsiteX253" fmla="*/ 3350129 w 6135217"/>
              <a:gd name="connsiteY253" fmla="*/ 2294296 h 4733550"/>
              <a:gd name="connsiteX254" fmla="*/ 3378520 w 6135217"/>
              <a:gd name="connsiteY254" fmla="*/ 2141074 h 4733550"/>
              <a:gd name="connsiteX255" fmla="*/ 3401600 w 6135217"/>
              <a:gd name="connsiteY255" fmla="*/ 2030129 h 4733550"/>
              <a:gd name="connsiteX256" fmla="*/ 3406030 w 6135217"/>
              <a:gd name="connsiteY256" fmla="*/ 1978460 h 4733550"/>
              <a:gd name="connsiteX257" fmla="*/ 3255286 w 6135217"/>
              <a:gd name="connsiteY257" fmla="*/ 1988466 h 4733550"/>
              <a:gd name="connsiteX258" fmla="*/ 3270822 w 6135217"/>
              <a:gd name="connsiteY258" fmla="*/ 1932890 h 4733550"/>
              <a:gd name="connsiteX259" fmla="*/ 3345068 w 6135217"/>
              <a:gd name="connsiteY259" fmla="*/ 1865187 h 4733550"/>
              <a:gd name="connsiteX260" fmla="*/ 3396731 w 6135217"/>
              <a:gd name="connsiteY260" fmla="*/ 1810025 h 4733550"/>
              <a:gd name="connsiteX261" fmla="*/ 3345168 w 6135217"/>
              <a:gd name="connsiteY261" fmla="*/ 1801123 h 4733550"/>
              <a:gd name="connsiteX262" fmla="*/ 3319022 w 6135217"/>
              <a:gd name="connsiteY262" fmla="*/ 1800182 h 4733550"/>
              <a:gd name="connsiteX263" fmla="*/ 1436221 w 6135217"/>
              <a:gd name="connsiteY263" fmla="*/ 1774030 h 4733550"/>
              <a:gd name="connsiteX264" fmla="*/ 1393070 w 6135217"/>
              <a:gd name="connsiteY264" fmla="*/ 1785487 h 4733550"/>
              <a:gd name="connsiteX265" fmla="*/ 1247471 w 6135217"/>
              <a:gd name="connsiteY265" fmla="*/ 1976578 h 4733550"/>
              <a:gd name="connsiteX266" fmla="*/ 1259621 w 6135217"/>
              <a:gd name="connsiteY266" fmla="*/ 2060818 h 4733550"/>
              <a:gd name="connsiteX267" fmla="*/ 1280791 w 6135217"/>
              <a:gd name="connsiteY267" fmla="*/ 2032947 h 4733550"/>
              <a:gd name="connsiteX268" fmla="*/ 1280297 w 6135217"/>
              <a:gd name="connsiteY268" fmla="*/ 2084695 h 4733550"/>
              <a:gd name="connsiteX269" fmla="*/ 1312604 w 6135217"/>
              <a:gd name="connsiteY269" fmla="*/ 2274903 h 4733550"/>
              <a:gd name="connsiteX270" fmla="*/ 1337181 w 6135217"/>
              <a:gd name="connsiteY270" fmla="*/ 2239628 h 4733550"/>
              <a:gd name="connsiteX271" fmla="*/ 1336873 w 6135217"/>
              <a:gd name="connsiteY271" fmla="*/ 2059190 h 4733550"/>
              <a:gd name="connsiteX272" fmla="*/ 1315833 w 6135217"/>
              <a:gd name="connsiteY272" fmla="*/ 1999229 h 4733550"/>
              <a:gd name="connsiteX273" fmla="*/ 1286880 w 6135217"/>
              <a:gd name="connsiteY273" fmla="*/ 1994974 h 4733550"/>
              <a:gd name="connsiteX274" fmla="*/ 1440827 w 6135217"/>
              <a:gd name="connsiteY274" fmla="*/ 1846269 h 4733550"/>
              <a:gd name="connsiteX275" fmla="*/ 1472120 w 6135217"/>
              <a:gd name="connsiteY275" fmla="*/ 1799020 h 4733550"/>
              <a:gd name="connsiteX276" fmla="*/ 1436221 w 6135217"/>
              <a:gd name="connsiteY276" fmla="*/ 1774030 h 4733550"/>
              <a:gd name="connsiteX277" fmla="*/ 2994907 w 6135217"/>
              <a:gd name="connsiteY277" fmla="*/ 1755767 h 4733550"/>
              <a:gd name="connsiteX278" fmla="*/ 2962925 w 6135217"/>
              <a:gd name="connsiteY278" fmla="*/ 1777504 h 4733550"/>
              <a:gd name="connsiteX279" fmla="*/ 2935407 w 6135217"/>
              <a:gd name="connsiteY279" fmla="*/ 1836722 h 4733550"/>
              <a:gd name="connsiteX280" fmla="*/ 2902332 w 6135217"/>
              <a:gd name="connsiteY280" fmla="*/ 1882672 h 4733550"/>
              <a:gd name="connsiteX281" fmla="*/ 2860801 w 6135217"/>
              <a:gd name="connsiteY281" fmla="*/ 1906308 h 4733550"/>
              <a:gd name="connsiteX282" fmla="*/ 2842522 w 6135217"/>
              <a:gd name="connsiteY282" fmla="*/ 1920714 h 4733550"/>
              <a:gd name="connsiteX283" fmla="*/ 2860290 w 6135217"/>
              <a:gd name="connsiteY283" fmla="*/ 1935347 h 4733550"/>
              <a:gd name="connsiteX284" fmla="*/ 2885961 w 6135217"/>
              <a:gd name="connsiteY284" fmla="*/ 2038540 h 4733550"/>
              <a:gd name="connsiteX285" fmla="*/ 2893865 w 6135217"/>
              <a:gd name="connsiteY285" fmla="*/ 2127102 h 4733550"/>
              <a:gd name="connsiteX286" fmla="*/ 2872342 w 6135217"/>
              <a:gd name="connsiteY286" fmla="*/ 2127618 h 4733550"/>
              <a:gd name="connsiteX287" fmla="*/ 2797159 w 6135217"/>
              <a:gd name="connsiteY287" fmla="*/ 2152747 h 4733550"/>
              <a:gd name="connsiteX288" fmla="*/ 2864101 w 6135217"/>
              <a:gd name="connsiteY288" fmla="*/ 2174480 h 4733550"/>
              <a:gd name="connsiteX289" fmla="*/ 2940034 w 6135217"/>
              <a:gd name="connsiteY289" fmla="*/ 2152849 h 4733550"/>
              <a:gd name="connsiteX290" fmla="*/ 2965428 w 6135217"/>
              <a:gd name="connsiteY290" fmla="*/ 2148718 h 4733550"/>
              <a:gd name="connsiteX291" fmla="*/ 2906605 w 6135217"/>
              <a:gd name="connsiteY291" fmla="*/ 2186438 h 4733550"/>
              <a:gd name="connsiteX292" fmla="*/ 2854967 w 6135217"/>
              <a:gd name="connsiteY292" fmla="*/ 2238536 h 4733550"/>
              <a:gd name="connsiteX293" fmla="*/ 2872333 w 6135217"/>
              <a:gd name="connsiteY293" fmla="*/ 2261523 h 4733550"/>
              <a:gd name="connsiteX294" fmla="*/ 2929638 w 6135217"/>
              <a:gd name="connsiteY294" fmla="*/ 2244847 h 4733550"/>
              <a:gd name="connsiteX295" fmla="*/ 2938431 w 6135217"/>
              <a:gd name="connsiteY295" fmla="*/ 2223467 h 4733550"/>
              <a:gd name="connsiteX296" fmla="*/ 2932658 w 6135217"/>
              <a:gd name="connsiteY296" fmla="*/ 2207381 h 4733550"/>
              <a:gd name="connsiteX297" fmla="*/ 2946681 w 6135217"/>
              <a:gd name="connsiteY297" fmla="*/ 2176468 h 4733550"/>
              <a:gd name="connsiteX298" fmla="*/ 2994345 w 6135217"/>
              <a:gd name="connsiteY298" fmla="*/ 2163712 h 4733550"/>
              <a:gd name="connsiteX299" fmla="*/ 3031681 w 6135217"/>
              <a:gd name="connsiteY299" fmla="*/ 2151925 h 4733550"/>
              <a:gd name="connsiteX300" fmla="*/ 3083128 w 6135217"/>
              <a:gd name="connsiteY300" fmla="*/ 2124273 h 4733550"/>
              <a:gd name="connsiteX301" fmla="*/ 3092832 w 6135217"/>
              <a:gd name="connsiteY301" fmla="*/ 2092524 h 4733550"/>
              <a:gd name="connsiteX302" fmla="*/ 3071797 w 6135217"/>
              <a:gd name="connsiteY302" fmla="*/ 2075930 h 4733550"/>
              <a:gd name="connsiteX303" fmla="*/ 3081393 w 6135217"/>
              <a:gd name="connsiteY303" fmla="*/ 1987764 h 4733550"/>
              <a:gd name="connsiteX304" fmla="*/ 3109560 w 6135217"/>
              <a:gd name="connsiteY304" fmla="*/ 1892706 h 4733550"/>
              <a:gd name="connsiteX305" fmla="*/ 3130583 w 6135217"/>
              <a:gd name="connsiteY305" fmla="*/ 1867722 h 4733550"/>
              <a:gd name="connsiteX306" fmla="*/ 3108929 w 6135217"/>
              <a:gd name="connsiteY306" fmla="*/ 1849098 h 4733550"/>
              <a:gd name="connsiteX307" fmla="*/ 3087277 w 6135217"/>
              <a:gd name="connsiteY307" fmla="*/ 1796887 h 4733550"/>
              <a:gd name="connsiteX308" fmla="*/ 3068194 w 6135217"/>
              <a:gd name="connsiteY308" fmla="*/ 1763302 h 4733550"/>
              <a:gd name="connsiteX309" fmla="*/ 3029199 w 6135217"/>
              <a:gd name="connsiteY309" fmla="*/ 1807461 h 4733550"/>
              <a:gd name="connsiteX310" fmla="*/ 3041644 w 6135217"/>
              <a:gd name="connsiteY310" fmla="*/ 1821380 h 4733550"/>
              <a:gd name="connsiteX311" fmla="*/ 3054089 w 6135217"/>
              <a:gd name="connsiteY311" fmla="*/ 1823953 h 4733550"/>
              <a:gd name="connsiteX312" fmla="*/ 3035422 w 6135217"/>
              <a:gd name="connsiteY312" fmla="*/ 1836972 h 4733550"/>
              <a:gd name="connsiteX313" fmla="*/ 2989789 w 6135217"/>
              <a:gd name="connsiteY313" fmla="*/ 1846751 h 4733550"/>
              <a:gd name="connsiteX314" fmla="*/ 2958707 w 6135217"/>
              <a:gd name="connsiteY314" fmla="*/ 1840971 h 4733550"/>
              <a:gd name="connsiteX315" fmla="*/ 3004187 w 6135217"/>
              <a:gd name="connsiteY315" fmla="*/ 1779896 h 4733550"/>
              <a:gd name="connsiteX316" fmla="*/ 3012605 w 6135217"/>
              <a:gd name="connsiteY316" fmla="*/ 1767451 h 4733550"/>
              <a:gd name="connsiteX317" fmla="*/ 2994907 w 6135217"/>
              <a:gd name="connsiteY317" fmla="*/ 1755767 h 4733550"/>
              <a:gd name="connsiteX318" fmla="*/ 1660820 w 6135217"/>
              <a:gd name="connsiteY318" fmla="*/ 1739653 h 4733550"/>
              <a:gd name="connsiteX319" fmla="*/ 1643437 w 6135217"/>
              <a:gd name="connsiteY319" fmla="*/ 1759694 h 4733550"/>
              <a:gd name="connsiteX320" fmla="*/ 1635345 w 6135217"/>
              <a:gd name="connsiteY320" fmla="*/ 1816112 h 4733550"/>
              <a:gd name="connsiteX321" fmla="*/ 1587414 w 6135217"/>
              <a:gd name="connsiteY321" fmla="*/ 1871160 h 4733550"/>
              <a:gd name="connsiteX322" fmla="*/ 1534466 w 6135217"/>
              <a:gd name="connsiteY322" fmla="*/ 1896091 h 4733550"/>
              <a:gd name="connsiteX323" fmla="*/ 1508948 w 6135217"/>
              <a:gd name="connsiteY323" fmla="*/ 1927204 h 4733550"/>
              <a:gd name="connsiteX324" fmla="*/ 1559464 w 6135217"/>
              <a:gd name="connsiteY324" fmla="*/ 1933386 h 4733550"/>
              <a:gd name="connsiteX325" fmla="*/ 1610573 w 6135217"/>
              <a:gd name="connsiteY325" fmla="*/ 1933386 h 4733550"/>
              <a:gd name="connsiteX326" fmla="*/ 1602106 w 6135217"/>
              <a:gd name="connsiteY326" fmla="*/ 1955690 h 4733550"/>
              <a:gd name="connsiteX327" fmla="*/ 1479909 w 6135217"/>
              <a:gd name="connsiteY327" fmla="*/ 2032475 h 4733550"/>
              <a:gd name="connsiteX328" fmla="*/ 1392055 w 6135217"/>
              <a:gd name="connsiteY328" fmla="*/ 2077385 h 4733550"/>
              <a:gd name="connsiteX329" fmla="*/ 1416945 w 6135217"/>
              <a:gd name="connsiteY329" fmla="*/ 2091015 h 4733550"/>
              <a:gd name="connsiteX330" fmla="*/ 1530777 w 6135217"/>
              <a:gd name="connsiteY330" fmla="*/ 2070106 h 4733550"/>
              <a:gd name="connsiteX331" fmla="*/ 1609849 w 6135217"/>
              <a:gd name="connsiteY331" fmla="*/ 2070437 h 4733550"/>
              <a:gd name="connsiteX332" fmla="*/ 1515365 w 6135217"/>
              <a:gd name="connsiteY332" fmla="*/ 2151249 h 4733550"/>
              <a:gd name="connsiteX333" fmla="*/ 1575452 w 6135217"/>
              <a:gd name="connsiteY333" fmla="*/ 2183809 h 4733550"/>
              <a:gd name="connsiteX334" fmla="*/ 1554033 w 6135217"/>
              <a:gd name="connsiteY334" fmla="*/ 2227448 h 4733550"/>
              <a:gd name="connsiteX335" fmla="*/ 1491944 w 6135217"/>
              <a:gd name="connsiteY335" fmla="*/ 2283629 h 4733550"/>
              <a:gd name="connsiteX336" fmla="*/ 1734818 w 6135217"/>
              <a:gd name="connsiteY336" fmla="*/ 2254321 h 4733550"/>
              <a:gd name="connsiteX337" fmla="*/ 1751007 w 6135217"/>
              <a:gd name="connsiteY337" fmla="*/ 2215222 h 4733550"/>
              <a:gd name="connsiteX338" fmla="*/ 1696563 w 6135217"/>
              <a:gd name="connsiteY338" fmla="*/ 2206822 h 4733550"/>
              <a:gd name="connsiteX339" fmla="*/ 1676617 w 6135217"/>
              <a:gd name="connsiteY339" fmla="*/ 2174551 h 4733550"/>
              <a:gd name="connsiteX340" fmla="*/ 1718100 w 6135217"/>
              <a:gd name="connsiteY340" fmla="*/ 2139923 h 4733550"/>
              <a:gd name="connsiteX341" fmla="*/ 1751500 w 6135217"/>
              <a:gd name="connsiteY341" fmla="*/ 2116030 h 4733550"/>
              <a:gd name="connsiteX342" fmla="*/ 1701181 w 6135217"/>
              <a:gd name="connsiteY342" fmla="*/ 2089888 h 4733550"/>
              <a:gd name="connsiteX343" fmla="*/ 1674236 w 6135217"/>
              <a:gd name="connsiteY343" fmla="*/ 2065506 h 4733550"/>
              <a:gd name="connsiteX344" fmla="*/ 1672681 w 6135217"/>
              <a:gd name="connsiteY344" fmla="*/ 2036047 h 4733550"/>
              <a:gd name="connsiteX345" fmla="*/ 1730115 w 6135217"/>
              <a:gd name="connsiteY345" fmla="*/ 2021904 h 4733550"/>
              <a:gd name="connsiteX346" fmla="*/ 1790579 w 6135217"/>
              <a:gd name="connsiteY346" fmla="*/ 1998675 h 4733550"/>
              <a:gd name="connsiteX347" fmla="*/ 1706400 w 6135217"/>
              <a:gd name="connsiteY347" fmla="*/ 1977227 h 4733550"/>
              <a:gd name="connsiteX348" fmla="*/ 1679957 w 6135217"/>
              <a:gd name="connsiteY348" fmla="*/ 1934549 h 4733550"/>
              <a:gd name="connsiteX349" fmla="*/ 1717291 w 6135217"/>
              <a:gd name="connsiteY349" fmla="*/ 1896473 h 4733550"/>
              <a:gd name="connsiteX350" fmla="*/ 1743202 w 6135217"/>
              <a:gd name="connsiteY350" fmla="*/ 1871486 h 4733550"/>
              <a:gd name="connsiteX351" fmla="*/ 1688146 w 6135217"/>
              <a:gd name="connsiteY351" fmla="*/ 1843702 h 4733550"/>
              <a:gd name="connsiteX352" fmla="*/ 1680049 w 6135217"/>
              <a:gd name="connsiteY352" fmla="*/ 1798850 h 4733550"/>
              <a:gd name="connsiteX353" fmla="*/ 1672300 w 6135217"/>
              <a:gd name="connsiteY353" fmla="*/ 1743562 h 4733550"/>
              <a:gd name="connsiteX354" fmla="*/ 1660820 w 6135217"/>
              <a:gd name="connsiteY354" fmla="*/ 1739653 h 4733550"/>
              <a:gd name="connsiteX355" fmla="*/ 4652192 w 6135217"/>
              <a:gd name="connsiteY355" fmla="*/ 1713774 h 4733550"/>
              <a:gd name="connsiteX356" fmla="*/ 4623373 w 6135217"/>
              <a:gd name="connsiteY356" fmla="*/ 1724528 h 4733550"/>
              <a:gd name="connsiteX357" fmla="*/ 4601049 w 6135217"/>
              <a:gd name="connsiteY357" fmla="*/ 1767103 h 4733550"/>
              <a:gd name="connsiteX358" fmla="*/ 4626065 w 6135217"/>
              <a:gd name="connsiteY358" fmla="*/ 1793358 h 4733550"/>
              <a:gd name="connsiteX359" fmla="*/ 4689599 w 6135217"/>
              <a:gd name="connsiteY359" fmla="*/ 1784583 h 4733550"/>
              <a:gd name="connsiteX360" fmla="*/ 4734819 w 6135217"/>
              <a:gd name="connsiteY360" fmla="*/ 1784392 h 4733550"/>
              <a:gd name="connsiteX361" fmla="*/ 4713445 w 6135217"/>
              <a:gd name="connsiteY361" fmla="*/ 1741776 h 4733550"/>
              <a:gd name="connsiteX362" fmla="*/ 4671961 w 6135217"/>
              <a:gd name="connsiteY362" fmla="*/ 1724897 h 4733550"/>
              <a:gd name="connsiteX363" fmla="*/ 4652192 w 6135217"/>
              <a:gd name="connsiteY363" fmla="*/ 1713774 h 4733550"/>
              <a:gd name="connsiteX364" fmla="*/ 544362 w 6135217"/>
              <a:gd name="connsiteY364" fmla="*/ 1696927 h 4733550"/>
              <a:gd name="connsiteX365" fmla="*/ 1168643 w 6135217"/>
              <a:gd name="connsiteY365" fmla="*/ 2321260 h 4733550"/>
              <a:gd name="connsiteX366" fmla="*/ 2428117 w 6135217"/>
              <a:gd name="connsiteY366" fmla="*/ 3584445 h 4733550"/>
              <a:gd name="connsiteX367" fmla="*/ 3063309 w 6135217"/>
              <a:gd name="connsiteY367" fmla="*/ 4223298 h 4733550"/>
              <a:gd name="connsiteX368" fmla="*/ 4328106 w 6135217"/>
              <a:gd name="connsiteY368" fmla="*/ 2964540 h 4733550"/>
              <a:gd name="connsiteX369" fmla="*/ 5592903 w 6135217"/>
              <a:gd name="connsiteY369" fmla="*/ 1701355 h 4733550"/>
              <a:gd name="connsiteX370" fmla="*/ 5545207 w 6135217"/>
              <a:gd name="connsiteY370" fmla="*/ 1696927 h 4733550"/>
              <a:gd name="connsiteX371" fmla="*/ 5497512 w 6135217"/>
              <a:gd name="connsiteY371" fmla="*/ 1696927 h 4733550"/>
              <a:gd name="connsiteX372" fmla="*/ 3062254 w 6135217"/>
              <a:gd name="connsiteY372" fmla="*/ 4115439 h 4733550"/>
              <a:gd name="connsiteX373" fmla="*/ 644421 w 6135217"/>
              <a:gd name="connsiteY373" fmla="*/ 1696927 h 4733550"/>
              <a:gd name="connsiteX374" fmla="*/ 4896519 w 6135217"/>
              <a:gd name="connsiteY374" fmla="*/ 1694666 h 4733550"/>
              <a:gd name="connsiteX375" fmla="*/ 4859669 w 6135217"/>
              <a:gd name="connsiteY375" fmla="*/ 1705895 h 4733550"/>
              <a:gd name="connsiteX376" fmla="*/ 4834753 w 6135217"/>
              <a:gd name="connsiteY376" fmla="*/ 1741504 h 4733550"/>
              <a:gd name="connsiteX377" fmla="*/ 4800345 w 6135217"/>
              <a:gd name="connsiteY377" fmla="*/ 1787268 h 4733550"/>
              <a:gd name="connsiteX378" fmla="*/ 4775673 w 6135217"/>
              <a:gd name="connsiteY378" fmla="*/ 1813082 h 4733550"/>
              <a:gd name="connsiteX379" fmla="*/ 4798170 w 6135217"/>
              <a:gd name="connsiteY379" fmla="*/ 1794415 h 4733550"/>
              <a:gd name="connsiteX380" fmla="*/ 4858029 w 6135217"/>
              <a:gd name="connsiteY380" fmla="*/ 1755005 h 4733550"/>
              <a:gd name="connsiteX381" fmla="*/ 4896519 w 6135217"/>
              <a:gd name="connsiteY381" fmla="*/ 1694666 h 4733550"/>
              <a:gd name="connsiteX382" fmla="*/ 6016159 w 6135217"/>
              <a:gd name="connsiteY382" fmla="*/ 1692779 h 4733550"/>
              <a:gd name="connsiteX383" fmla="*/ 5904845 w 6135217"/>
              <a:gd name="connsiteY383" fmla="*/ 1696133 h 4733550"/>
              <a:gd name="connsiteX384" fmla="*/ 3061687 w 6135217"/>
              <a:gd name="connsiteY384" fmla="*/ 4521982 h 4733550"/>
              <a:gd name="connsiteX385" fmla="*/ 241109 w 6135217"/>
              <a:gd name="connsiteY385" fmla="*/ 1696927 h 4733550"/>
              <a:gd name="connsiteX386" fmla="*/ 183219 w 6135217"/>
              <a:gd name="connsiteY386" fmla="*/ 1696927 h 4733550"/>
              <a:gd name="connsiteX387" fmla="*/ 121393 w 6135217"/>
              <a:gd name="connsiteY387" fmla="*/ 1699002 h 4733550"/>
              <a:gd name="connsiteX388" fmla="*/ 1589778 w 6135217"/>
              <a:gd name="connsiteY388" fmla="*/ 3173755 h 4733550"/>
              <a:gd name="connsiteX389" fmla="*/ 3062097 w 6135217"/>
              <a:gd name="connsiteY389" fmla="*/ 4646433 h 4733550"/>
              <a:gd name="connsiteX390" fmla="*/ 3975585 w 6135217"/>
              <a:gd name="connsiteY390" fmla="*/ 1691555 h 4733550"/>
              <a:gd name="connsiteX391" fmla="*/ 3952216 w 6135217"/>
              <a:gd name="connsiteY391" fmla="*/ 1701630 h 4733550"/>
              <a:gd name="connsiteX392" fmla="*/ 3912717 w 6135217"/>
              <a:gd name="connsiteY392" fmla="*/ 1798151 h 4733550"/>
              <a:gd name="connsiteX393" fmla="*/ 3882797 w 6135217"/>
              <a:gd name="connsiteY393" fmla="*/ 1934556 h 4733550"/>
              <a:gd name="connsiteX394" fmla="*/ 3839194 w 6135217"/>
              <a:gd name="connsiteY394" fmla="*/ 1941865 h 4733550"/>
              <a:gd name="connsiteX395" fmla="*/ 3742723 w 6135217"/>
              <a:gd name="connsiteY395" fmla="*/ 2000558 h 4733550"/>
              <a:gd name="connsiteX396" fmla="*/ 3742723 w 6135217"/>
              <a:gd name="connsiteY396" fmla="*/ 2022909 h 4733550"/>
              <a:gd name="connsiteX397" fmla="*/ 3860005 w 6135217"/>
              <a:gd name="connsiteY397" fmla="*/ 2013077 h 4733550"/>
              <a:gd name="connsiteX398" fmla="*/ 3850255 w 6135217"/>
              <a:gd name="connsiteY398" fmla="*/ 2035458 h 4733550"/>
              <a:gd name="connsiteX399" fmla="*/ 3822754 w 6135217"/>
              <a:gd name="connsiteY399" fmla="*/ 2102734 h 4733550"/>
              <a:gd name="connsiteX400" fmla="*/ 3727387 w 6135217"/>
              <a:gd name="connsiteY400" fmla="*/ 2229260 h 4733550"/>
              <a:gd name="connsiteX401" fmla="*/ 3703943 w 6135217"/>
              <a:gd name="connsiteY401" fmla="*/ 2270302 h 4733550"/>
              <a:gd name="connsiteX402" fmla="*/ 3818769 w 6135217"/>
              <a:gd name="connsiteY402" fmla="*/ 2170671 h 4733550"/>
              <a:gd name="connsiteX403" fmla="*/ 3912579 w 6135217"/>
              <a:gd name="connsiteY403" fmla="*/ 2054285 h 4733550"/>
              <a:gd name="connsiteX404" fmla="*/ 3985875 w 6135217"/>
              <a:gd name="connsiteY404" fmla="*/ 1976072 h 4733550"/>
              <a:gd name="connsiteX405" fmla="*/ 4064223 w 6135217"/>
              <a:gd name="connsiteY405" fmla="*/ 1953766 h 4733550"/>
              <a:gd name="connsiteX406" fmla="*/ 4079582 w 6135217"/>
              <a:gd name="connsiteY406" fmla="*/ 1916538 h 4733550"/>
              <a:gd name="connsiteX407" fmla="*/ 4024491 w 6135217"/>
              <a:gd name="connsiteY407" fmla="*/ 1902558 h 4733550"/>
              <a:gd name="connsiteX408" fmla="*/ 3971681 w 6135217"/>
              <a:gd name="connsiteY408" fmla="*/ 1787406 h 4733550"/>
              <a:gd name="connsiteX409" fmla="*/ 3986200 w 6135217"/>
              <a:gd name="connsiteY409" fmla="*/ 1713750 h 4733550"/>
              <a:gd name="connsiteX410" fmla="*/ 3975585 w 6135217"/>
              <a:gd name="connsiteY410" fmla="*/ 1691555 h 4733550"/>
              <a:gd name="connsiteX411" fmla="*/ 453054 w 6135217"/>
              <a:gd name="connsiteY411" fmla="*/ 1688251 h 4733550"/>
              <a:gd name="connsiteX412" fmla="*/ 328853 w 6135217"/>
              <a:gd name="connsiteY412" fmla="*/ 1696927 h 4733550"/>
              <a:gd name="connsiteX413" fmla="*/ 690585 w 6135217"/>
              <a:gd name="connsiteY413" fmla="*/ 2059912 h 4733550"/>
              <a:gd name="connsiteX414" fmla="*/ 2056974 w 6135217"/>
              <a:gd name="connsiteY414" fmla="*/ 3430955 h 4733550"/>
              <a:gd name="connsiteX415" fmla="*/ 3061636 w 6135217"/>
              <a:gd name="connsiteY415" fmla="*/ 4439014 h 4733550"/>
              <a:gd name="connsiteX416" fmla="*/ 4430937 w 6135217"/>
              <a:gd name="connsiteY416" fmla="*/ 3070045 h 4733550"/>
              <a:gd name="connsiteX417" fmla="*/ 5804429 w 6135217"/>
              <a:gd name="connsiteY417" fmla="*/ 1699002 h 4733550"/>
              <a:gd name="connsiteX418" fmla="*/ 5748478 w 6135217"/>
              <a:gd name="connsiteY418" fmla="*/ 1696927 h 4733550"/>
              <a:gd name="connsiteX419" fmla="*/ 5688336 w 6135217"/>
              <a:gd name="connsiteY419" fmla="*/ 1696927 h 4733550"/>
              <a:gd name="connsiteX420" fmla="*/ 3061680 w 6135217"/>
              <a:gd name="connsiteY420" fmla="*/ 4306265 h 4733550"/>
              <a:gd name="connsiteX421" fmla="*/ 2323768 w 6135217"/>
              <a:gd name="connsiteY421" fmla="*/ 1672037 h 4733550"/>
              <a:gd name="connsiteX422" fmla="*/ 2298878 w 6135217"/>
              <a:gd name="connsiteY422" fmla="*/ 1693319 h 4733550"/>
              <a:gd name="connsiteX423" fmla="*/ 2290786 w 6135217"/>
              <a:gd name="connsiteY423" fmla="*/ 1755005 h 4733550"/>
              <a:gd name="connsiteX424" fmla="*/ 2283090 w 6135217"/>
              <a:gd name="connsiteY424" fmla="*/ 1815650 h 4733550"/>
              <a:gd name="connsiteX425" fmla="*/ 2222939 w 6135217"/>
              <a:gd name="connsiteY425" fmla="*/ 1835296 h 4733550"/>
              <a:gd name="connsiteX426" fmla="*/ 2151540 w 6135217"/>
              <a:gd name="connsiteY426" fmla="*/ 1860360 h 4733550"/>
              <a:gd name="connsiteX427" fmla="*/ 2145910 w 6135217"/>
              <a:gd name="connsiteY427" fmla="*/ 1899331 h 4733550"/>
              <a:gd name="connsiteX428" fmla="*/ 2200114 w 6135217"/>
              <a:gd name="connsiteY428" fmla="*/ 1912644 h 4733550"/>
              <a:gd name="connsiteX429" fmla="*/ 2241005 w 6135217"/>
              <a:gd name="connsiteY429" fmla="*/ 1923503 h 4733550"/>
              <a:gd name="connsiteX430" fmla="*/ 2124799 w 6135217"/>
              <a:gd name="connsiteY430" fmla="*/ 2104105 h 4733550"/>
              <a:gd name="connsiteX431" fmla="*/ 2036510 w 6135217"/>
              <a:gd name="connsiteY431" fmla="*/ 2241908 h 4733550"/>
              <a:gd name="connsiteX432" fmla="*/ 2046724 w 6135217"/>
              <a:gd name="connsiteY432" fmla="*/ 2233257 h 4733550"/>
              <a:gd name="connsiteX433" fmla="*/ 2064635 w 6135217"/>
              <a:gd name="connsiteY433" fmla="*/ 2219625 h 4733550"/>
              <a:gd name="connsiteX434" fmla="*/ 2090712 w 6135217"/>
              <a:gd name="connsiteY434" fmla="*/ 2196428 h 4733550"/>
              <a:gd name="connsiteX435" fmla="*/ 2181200 w 6135217"/>
              <a:gd name="connsiteY435" fmla="*/ 2096497 h 4733550"/>
              <a:gd name="connsiteX436" fmla="*/ 2267455 w 6135217"/>
              <a:gd name="connsiteY436" fmla="*/ 1999650 h 4733550"/>
              <a:gd name="connsiteX437" fmla="*/ 2290786 w 6135217"/>
              <a:gd name="connsiteY437" fmla="*/ 2107637 h 4733550"/>
              <a:gd name="connsiteX438" fmla="*/ 2272872 w 6135217"/>
              <a:gd name="connsiteY438" fmla="*/ 2239528 h 4733550"/>
              <a:gd name="connsiteX439" fmla="*/ 2265551 w 6135217"/>
              <a:gd name="connsiteY439" fmla="*/ 2264841 h 4733550"/>
              <a:gd name="connsiteX440" fmla="*/ 2272171 w 6135217"/>
              <a:gd name="connsiteY440" fmla="*/ 2298396 h 4733550"/>
              <a:gd name="connsiteX441" fmla="*/ 2296568 w 6135217"/>
              <a:gd name="connsiteY441" fmla="*/ 2283925 h 4733550"/>
              <a:gd name="connsiteX442" fmla="*/ 2326710 w 6135217"/>
              <a:gd name="connsiteY442" fmla="*/ 2224609 h 4733550"/>
              <a:gd name="connsiteX443" fmla="*/ 2340567 w 6135217"/>
              <a:gd name="connsiteY443" fmla="*/ 2139567 h 4733550"/>
              <a:gd name="connsiteX444" fmla="*/ 2349139 w 6135217"/>
              <a:gd name="connsiteY444" fmla="*/ 2078579 h 4733550"/>
              <a:gd name="connsiteX445" fmla="*/ 2398754 w 6135217"/>
              <a:gd name="connsiteY445" fmla="*/ 2099377 h 4733550"/>
              <a:gd name="connsiteX446" fmla="*/ 2482415 w 6135217"/>
              <a:gd name="connsiteY446" fmla="*/ 2136973 h 4733550"/>
              <a:gd name="connsiteX447" fmla="*/ 2535092 w 6135217"/>
              <a:gd name="connsiteY447" fmla="*/ 2140015 h 4733550"/>
              <a:gd name="connsiteX448" fmla="*/ 2563873 w 6135217"/>
              <a:gd name="connsiteY448" fmla="*/ 2136279 h 4733550"/>
              <a:gd name="connsiteX449" fmla="*/ 2587813 w 6135217"/>
              <a:gd name="connsiteY449" fmla="*/ 2141080 h 4733550"/>
              <a:gd name="connsiteX450" fmla="*/ 2490282 w 6135217"/>
              <a:gd name="connsiteY450" fmla="*/ 2064762 h 4733550"/>
              <a:gd name="connsiteX451" fmla="*/ 2365457 w 6135217"/>
              <a:gd name="connsiteY451" fmla="*/ 1972629 h 4733550"/>
              <a:gd name="connsiteX452" fmla="*/ 2351106 w 6135217"/>
              <a:gd name="connsiteY452" fmla="*/ 1936541 h 4733550"/>
              <a:gd name="connsiteX453" fmla="*/ 2403610 w 6135217"/>
              <a:gd name="connsiteY453" fmla="*/ 1871298 h 4733550"/>
              <a:gd name="connsiteX454" fmla="*/ 2389465 w 6135217"/>
              <a:gd name="connsiteY454" fmla="*/ 1810940 h 4733550"/>
              <a:gd name="connsiteX455" fmla="*/ 2340567 w 6135217"/>
              <a:gd name="connsiteY455" fmla="*/ 1812296 h 4733550"/>
              <a:gd name="connsiteX456" fmla="*/ 2340567 w 6135217"/>
              <a:gd name="connsiteY456" fmla="*/ 1742166 h 4733550"/>
              <a:gd name="connsiteX457" fmla="*/ 2323768 w 6135217"/>
              <a:gd name="connsiteY457" fmla="*/ 1672037 h 4733550"/>
              <a:gd name="connsiteX458" fmla="*/ 2606062 w 6135217"/>
              <a:gd name="connsiteY458" fmla="*/ 302129 h 4733550"/>
              <a:gd name="connsiteX459" fmla="*/ 2606062 w 6135217"/>
              <a:gd name="connsiteY459" fmla="*/ 832633 h 4733550"/>
              <a:gd name="connsiteX460" fmla="*/ 2659991 w 6135217"/>
              <a:gd name="connsiteY460" fmla="*/ 862792 h 4733550"/>
              <a:gd name="connsiteX461" fmla="*/ 2630434 w 6135217"/>
              <a:gd name="connsiteY461" fmla="*/ 878628 h 4733550"/>
              <a:gd name="connsiteX462" fmla="*/ 2564060 w 6135217"/>
              <a:gd name="connsiteY462" fmla="*/ 854182 h 4733550"/>
              <a:gd name="connsiteX463" fmla="*/ 2361307 w 6135217"/>
              <a:gd name="connsiteY463" fmla="*/ 960025 h 4733550"/>
              <a:gd name="connsiteX464" fmla="*/ 2114509 w 6135217"/>
              <a:gd name="connsiteY464" fmla="*/ 1091425 h 4733550"/>
              <a:gd name="connsiteX465" fmla="*/ 2077729 w 6135217"/>
              <a:gd name="connsiteY465" fmla="*/ 1161153 h 4733550"/>
              <a:gd name="connsiteX466" fmla="*/ 2331187 w 6135217"/>
              <a:gd name="connsiteY466" fmla="*/ 1045787 h 4733550"/>
              <a:gd name="connsiteX467" fmla="*/ 2587801 w 6135217"/>
              <a:gd name="connsiteY467" fmla="*/ 915872 h 4733550"/>
              <a:gd name="connsiteX468" fmla="*/ 2621360 w 6135217"/>
              <a:gd name="connsiteY468" fmla="*/ 931647 h 4733550"/>
              <a:gd name="connsiteX469" fmla="*/ 2640808 w 6135217"/>
              <a:gd name="connsiteY469" fmla="*/ 946985 h 4733550"/>
              <a:gd name="connsiteX470" fmla="*/ 2447128 w 6135217"/>
              <a:gd name="connsiteY470" fmla="*/ 1053796 h 4733550"/>
              <a:gd name="connsiteX471" fmla="*/ 2104107 w 6135217"/>
              <a:gd name="connsiteY471" fmla="*/ 1249049 h 4733550"/>
              <a:gd name="connsiteX472" fmla="*/ 1851056 w 6135217"/>
              <a:gd name="connsiteY472" fmla="*/ 1398115 h 4733550"/>
              <a:gd name="connsiteX473" fmla="*/ 1658427 w 6135217"/>
              <a:gd name="connsiteY473" fmla="*/ 1529765 h 4733550"/>
              <a:gd name="connsiteX474" fmla="*/ 1774417 w 6135217"/>
              <a:gd name="connsiteY474" fmla="*/ 1541593 h 4733550"/>
              <a:gd name="connsiteX475" fmla="*/ 1891393 w 6135217"/>
              <a:gd name="connsiteY475" fmla="*/ 1548045 h 4733550"/>
              <a:gd name="connsiteX476" fmla="*/ 1888391 w 6135217"/>
              <a:gd name="connsiteY476" fmla="*/ 1493656 h 4733550"/>
              <a:gd name="connsiteX477" fmla="*/ 4231123 w 6135217"/>
              <a:gd name="connsiteY477" fmla="*/ 1497746 h 4733550"/>
              <a:gd name="connsiteX478" fmla="*/ 4229603 w 6135217"/>
              <a:gd name="connsiteY478" fmla="*/ 1516443 h 4733550"/>
              <a:gd name="connsiteX479" fmla="*/ 4346311 w 6135217"/>
              <a:gd name="connsiteY479" fmla="*/ 1541597 h 4733550"/>
              <a:gd name="connsiteX480" fmla="*/ 4464541 w 6135217"/>
              <a:gd name="connsiteY480" fmla="*/ 1535492 h 4733550"/>
              <a:gd name="connsiteX481" fmla="*/ 4429279 w 6135217"/>
              <a:gd name="connsiteY481" fmla="*/ 1498885 h 4733550"/>
              <a:gd name="connsiteX482" fmla="*/ 3575324 w 6135217"/>
              <a:gd name="connsiteY482" fmla="*/ 996912 h 4733550"/>
              <a:gd name="connsiteX483" fmla="*/ 3490808 w 6135217"/>
              <a:gd name="connsiteY483" fmla="*/ 940077 h 4733550"/>
              <a:gd name="connsiteX484" fmla="*/ 3518945 w 6135217"/>
              <a:gd name="connsiteY484" fmla="*/ 921055 h 4733550"/>
              <a:gd name="connsiteX485" fmla="*/ 3703023 w 6135217"/>
              <a:gd name="connsiteY485" fmla="*/ 992718 h 4733550"/>
              <a:gd name="connsiteX486" fmla="*/ 3949290 w 6135217"/>
              <a:gd name="connsiteY486" fmla="*/ 1125529 h 4733550"/>
              <a:gd name="connsiteX487" fmla="*/ 4041297 w 6135217"/>
              <a:gd name="connsiteY487" fmla="*/ 1174229 h 4733550"/>
              <a:gd name="connsiteX488" fmla="*/ 4056377 w 6135217"/>
              <a:gd name="connsiteY488" fmla="*/ 1153732 h 4733550"/>
              <a:gd name="connsiteX489" fmla="*/ 4010003 w 6135217"/>
              <a:gd name="connsiteY489" fmla="*/ 1100734 h 4733550"/>
              <a:gd name="connsiteX490" fmla="*/ 3748118 w 6135217"/>
              <a:gd name="connsiteY490" fmla="*/ 959528 h 4733550"/>
              <a:gd name="connsiteX491" fmla="*/ 3541948 w 6135217"/>
              <a:gd name="connsiteY491" fmla="*/ 850822 h 4733550"/>
              <a:gd name="connsiteX492" fmla="*/ 3487058 w 6135217"/>
              <a:gd name="connsiteY492" fmla="*/ 882980 h 4733550"/>
              <a:gd name="connsiteX493" fmla="*/ 3410849 w 6135217"/>
              <a:gd name="connsiteY493" fmla="*/ 899760 h 4733550"/>
              <a:gd name="connsiteX494" fmla="*/ 3464779 w 6135217"/>
              <a:gd name="connsiteY494" fmla="*/ 861544 h 4733550"/>
              <a:gd name="connsiteX495" fmla="*/ 3518708 w 6135217"/>
              <a:gd name="connsiteY495" fmla="*/ 830527 h 4733550"/>
              <a:gd name="connsiteX496" fmla="*/ 3518708 w 6135217"/>
              <a:gd name="connsiteY496" fmla="*/ 302129 h 4733550"/>
              <a:gd name="connsiteX497" fmla="*/ 3468927 w 6135217"/>
              <a:gd name="connsiteY497" fmla="*/ 331535 h 4733550"/>
              <a:gd name="connsiteX498" fmla="*/ 3468927 w 6135217"/>
              <a:gd name="connsiteY498" fmla="*/ 800135 h 4733550"/>
              <a:gd name="connsiteX499" fmla="*/ 3352924 w 6135217"/>
              <a:gd name="connsiteY499" fmla="*/ 869050 h 4733550"/>
              <a:gd name="connsiteX500" fmla="*/ 3225247 w 6135217"/>
              <a:gd name="connsiteY500" fmla="*/ 793478 h 4733550"/>
              <a:gd name="connsiteX501" fmla="*/ 3092423 w 6135217"/>
              <a:gd name="connsiteY501" fmla="*/ 717906 h 4733550"/>
              <a:gd name="connsiteX502" fmla="*/ 3087275 w 6135217"/>
              <a:gd name="connsiteY502" fmla="*/ 770656 h 4733550"/>
              <a:gd name="connsiteX503" fmla="*/ 3087275 w 6135217"/>
              <a:gd name="connsiteY503" fmla="*/ 823406 h 4733550"/>
              <a:gd name="connsiteX504" fmla="*/ 3130833 w 6135217"/>
              <a:gd name="connsiteY504" fmla="*/ 848232 h 4733550"/>
              <a:gd name="connsiteX505" fmla="*/ 3253211 w 6135217"/>
              <a:gd name="connsiteY505" fmla="*/ 926854 h 4733550"/>
              <a:gd name="connsiteX506" fmla="*/ 3246108 w 6135217"/>
              <a:gd name="connsiteY506" fmla="*/ 933623 h 4733550"/>
              <a:gd name="connsiteX507" fmla="*/ 3156917 w 6135217"/>
              <a:gd name="connsiteY507" fmla="*/ 974239 h 4733550"/>
              <a:gd name="connsiteX508" fmla="*/ 3074830 w 6135217"/>
              <a:gd name="connsiteY508" fmla="*/ 1014855 h 4733550"/>
              <a:gd name="connsiteX509" fmla="*/ 3076379 w 6135217"/>
              <a:gd name="connsiteY509" fmla="*/ 1044762 h 4733550"/>
              <a:gd name="connsiteX510" fmla="*/ 3087672 w 6135217"/>
              <a:gd name="connsiteY510" fmla="*/ 1074668 h 4733550"/>
              <a:gd name="connsiteX511" fmla="*/ 3160794 w 6135217"/>
              <a:gd name="connsiteY511" fmla="*/ 1030392 h 4733550"/>
              <a:gd name="connsiteX512" fmla="*/ 3313363 w 6135217"/>
              <a:gd name="connsiteY512" fmla="*/ 952057 h 4733550"/>
              <a:gd name="connsiteX513" fmla="*/ 3276027 w 6135217"/>
              <a:gd name="connsiteY513" fmla="*/ 997535 h 4733550"/>
              <a:gd name="connsiteX514" fmla="*/ 3151151 w 6135217"/>
              <a:gd name="connsiteY514" fmla="*/ 1070513 h 4733550"/>
              <a:gd name="connsiteX515" fmla="*/ 3076480 w 6135217"/>
              <a:gd name="connsiteY515" fmla="*/ 1142629 h 4733550"/>
              <a:gd name="connsiteX516" fmla="*/ 3203430 w 6135217"/>
              <a:gd name="connsiteY516" fmla="*/ 1090880 h 4733550"/>
              <a:gd name="connsiteX517" fmla="*/ 3450566 w 6135217"/>
              <a:gd name="connsiteY517" fmla="*/ 1035618 h 4733550"/>
              <a:gd name="connsiteX518" fmla="*/ 4027328 w 6135217"/>
              <a:gd name="connsiteY518" fmla="*/ 1374614 h 4733550"/>
              <a:gd name="connsiteX519" fmla="*/ 4141409 w 6135217"/>
              <a:gd name="connsiteY519" fmla="*/ 1439726 h 4733550"/>
              <a:gd name="connsiteX520" fmla="*/ 4149263 w 6135217"/>
              <a:gd name="connsiteY520" fmla="*/ 1448054 h 4733550"/>
              <a:gd name="connsiteX521" fmla="*/ 3056336 w 6135217"/>
              <a:gd name="connsiteY521" fmla="*/ 1450128 h 4733550"/>
              <a:gd name="connsiteX522" fmla="*/ 1963410 w 6135217"/>
              <a:gd name="connsiteY522" fmla="*/ 1443875 h 4733550"/>
              <a:gd name="connsiteX523" fmla="*/ 2021313 w 6135217"/>
              <a:gd name="connsiteY523" fmla="*/ 1409893 h 4733550"/>
              <a:gd name="connsiteX524" fmla="*/ 2253449 w 6135217"/>
              <a:gd name="connsiteY524" fmla="*/ 1273529 h 4733550"/>
              <a:gd name="connsiteX525" fmla="*/ 2583296 w 6135217"/>
              <a:gd name="connsiteY525" fmla="*/ 1085958 h 4733550"/>
              <a:gd name="connsiteX526" fmla="*/ 2738911 w 6135217"/>
              <a:gd name="connsiteY526" fmla="*/ 1000769 h 4733550"/>
              <a:gd name="connsiteX527" fmla="*/ 2888038 w 6135217"/>
              <a:gd name="connsiteY527" fmla="*/ 1087499 h 4733550"/>
              <a:gd name="connsiteX528" fmla="*/ 3046153 w 6135217"/>
              <a:gd name="connsiteY528" fmla="*/ 1174229 h 4733550"/>
              <a:gd name="connsiteX529" fmla="*/ 3048391 w 6135217"/>
              <a:gd name="connsiteY529" fmla="*/ 1144211 h 4733550"/>
              <a:gd name="connsiteX530" fmla="*/ 2926612 w 6135217"/>
              <a:gd name="connsiteY530" fmla="*/ 1049507 h 4733550"/>
              <a:gd name="connsiteX531" fmla="*/ 2807873 w 6135217"/>
              <a:gd name="connsiteY531" fmla="*/ 962074 h 4733550"/>
              <a:gd name="connsiteX532" fmla="*/ 2930846 w 6135217"/>
              <a:gd name="connsiteY532" fmla="*/ 1019880 h 4733550"/>
              <a:gd name="connsiteX533" fmla="*/ 3047073 w 6135217"/>
              <a:gd name="connsiteY533" fmla="*/ 1082965 h 4733550"/>
              <a:gd name="connsiteX534" fmla="*/ 3054088 w 6135217"/>
              <a:gd name="connsiteY534" fmla="*/ 1058207 h 4733550"/>
              <a:gd name="connsiteX535" fmla="*/ 2966972 w 6135217"/>
              <a:gd name="connsiteY535" fmla="*/ 982631 h 4733550"/>
              <a:gd name="connsiteX536" fmla="*/ 2879856 w 6135217"/>
              <a:gd name="connsiteY536" fmla="*/ 925191 h 4733550"/>
              <a:gd name="connsiteX537" fmla="*/ 2962824 w 6135217"/>
              <a:gd name="connsiteY537" fmla="*/ 870578 h 4733550"/>
              <a:gd name="connsiteX538" fmla="*/ 3045791 w 6135217"/>
              <a:gd name="connsiteY538" fmla="*/ 822586 h 4733550"/>
              <a:gd name="connsiteX539" fmla="*/ 3045791 w 6135217"/>
              <a:gd name="connsiteY539" fmla="*/ 770247 h 4733550"/>
              <a:gd name="connsiteX540" fmla="*/ 3038354 w 6135217"/>
              <a:gd name="connsiteY540" fmla="*/ 717906 h 4733550"/>
              <a:gd name="connsiteX541" fmla="*/ 2903831 w 6135217"/>
              <a:gd name="connsiteY541" fmla="*/ 792577 h 4733550"/>
              <a:gd name="connsiteX542" fmla="*/ 2764000 w 6135217"/>
              <a:gd name="connsiteY542" fmla="*/ 862516 h 4733550"/>
              <a:gd name="connsiteX543" fmla="*/ 2701475 w 6135217"/>
              <a:gd name="connsiteY543" fmla="*/ 826571 h 4733550"/>
              <a:gd name="connsiteX544" fmla="*/ 2651695 w 6135217"/>
              <a:gd name="connsiteY544" fmla="*/ 795359 h 4733550"/>
              <a:gd name="connsiteX545" fmla="*/ 2655594 w 6135217"/>
              <a:gd name="connsiteY545" fmla="*/ 331389 h 4733550"/>
              <a:gd name="connsiteX546" fmla="*/ 2523320 w 6135217"/>
              <a:gd name="connsiteY546" fmla="*/ 254188 h 4733550"/>
              <a:gd name="connsiteX547" fmla="*/ 2516984 w 6135217"/>
              <a:gd name="connsiteY547" fmla="*/ 521044 h 4733550"/>
              <a:gd name="connsiteX548" fmla="*/ 2510649 w 6135217"/>
              <a:gd name="connsiteY548" fmla="*/ 787901 h 4733550"/>
              <a:gd name="connsiteX549" fmla="*/ 2267969 w 6135217"/>
              <a:gd name="connsiteY549" fmla="*/ 924780 h 4733550"/>
              <a:gd name="connsiteX550" fmla="*/ 2021404 w 6135217"/>
              <a:gd name="connsiteY550" fmla="*/ 1061941 h 4733550"/>
              <a:gd name="connsiteX551" fmla="*/ 2034050 w 6135217"/>
              <a:gd name="connsiteY551" fmla="*/ 1082751 h 4733550"/>
              <a:gd name="connsiteX552" fmla="*/ 2050581 w 6135217"/>
              <a:gd name="connsiteY552" fmla="*/ 1103280 h 4733550"/>
              <a:gd name="connsiteX553" fmla="*/ 2106383 w 6135217"/>
              <a:gd name="connsiteY553" fmla="*/ 1068187 h 4733550"/>
              <a:gd name="connsiteX554" fmla="*/ 2423533 w 6135217"/>
              <a:gd name="connsiteY554" fmla="*/ 892696 h 4733550"/>
              <a:gd name="connsiteX555" fmla="*/ 2523095 w 6135217"/>
              <a:gd name="connsiteY555" fmla="*/ 840300 h 4733550"/>
              <a:gd name="connsiteX556" fmla="*/ 2560430 w 6135217"/>
              <a:gd name="connsiteY556" fmla="*/ 820284 h 4733550"/>
              <a:gd name="connsiteX557" fmla="*/ 2564648 w 6135217"/>
              <a:gd name="connsiteY557" fmla="*/ 274029 h 4733550"/>
              <a:gd name="connsiteX558" fmla="*/ 3589230 w 6135217"/>
              <a:gd name="connsiteY558" fmla="*/ 246024 h 4733550"/>
              <a:gd name="connsiteX559" fmla="*/ 3570453 w 6135217"/>
              <a:gd name="connsiteY559" fmla="*/ 264089 h 4733550"/>
              <a:gd name="connsiteX560" fmla="*/ 3549711 w 6135217"/>
              <a:gd name="connsiteY560" fmla="*/ 550646 h 4733550"/>
              <a:gd name="connsiteX561" fmla="*/ 3547747 w 6135217"/>
              <a:gd name="connsiteY561" fmla="*/ 819138 h 4733550"/>
              <a:gd name="connsiteX562" fmla="*/ 3655605 w 6135217"/>
              <a:gd name="connsiteY562" fmla="*/ 875588 h 4733550"/>
              <a:gd name="connsiteX563" fmla="*/ 3920730 w 6135217"/>
              <a:gd name="connsiteY563" fmla="*/ 1019362 h 4733550"/>
              <a:gd name="connsiteX564" fmla="*/ 4089360 w 6135217"/>
              <a:gd name="connsiteY564" fmla="*/ 1090464 h 4733550"/>
              <a:gd name="connsiteX565" fmla="*/ 4097913 w 6135217"/>
              <a:gd name="connsiteY565" fmla="*/ 1065812 h 4733550"/>
              <a:gd name="connsiteX566" fmla="*/ 3846315 w 6135217"/>
              <a:gd name="connsiteY566" fmla="*/ 921822 h 4733550"/>
              <a:gd name="connsiteX567" fmla="*/ 3597527 w 6135217"/>
              <a:gd name="connsiteY567" fmla="*/ 786260 h 4733550"/>
              <a:gd name="connsiteX568" fmla="*/ 3057363 w 6135217"/>
              <a:gd name="connsiteY568" fmla="*/ 33754 h 4733550"/>
              <a:gd name="connsiteX569" fmla="*/ 3025049 w 6135217"/>
              <a:gd name="connsiteY569" fmla="*/ 43214 h 4733550"/>
              <a:gd name="connsiteX570" fmla="*/ 2628108 w 6135217"/>
              <a:gd name="connsiteY570" fmla="*/ 278819 h 4733550"/>
              <a:gd name="connsiteX571" fmla="*/ 2655697 w 6135217"/>
              <a:gd name="connsiteY571" fmla="*/ 298845 h 4733550"/>
              <a:gd name="connsiteX572" fmla="*/ 2681984 w 6135217"/>
              <a:gd name="connsiteY572" fmla="*/ 312437 h 4733550"/>
              <a:gd name="connsiteX573" fmla="*/ 2845220 w 6135217"/>
              <a:gd name="connsiteY573" fmla="*/ 210754 h 4733550"/>
              <a:gd name="connsiteX574" fmla="*/ 3035619 w 6135217"/>
              <a:gd name="connsiteY574" fmla="*/ 101654 h 4733550"/>
              <a:gd name="connsiteX575" fmla="*/ 3250729 w 6135217"/>
              <a:gd name="connsiteY575" fmla="*/ 203199 h 4733550"/>
              <a:gd name="connsiteX576" fmla="*/ 3462099 w 6135217"/>
              <a:gd name="connsiteY576" fmla="*/ 302459 h 4733550"/>
              <a:gd name="connsiteX577" fmla="*/ 3485521 w 6135217"/>
              <a:gd name="connsiteY577" fmla="*/ 286727 h 4733550"/>
              <a:gd name="connsiteX578" fmla="*/ 3057363 w 6135217"/>
              <a:gd name="connsiteY578" fmla="*/ 33754 h 4733550"/>
              <a:gd name="connsiteX579" fmla="*/ 1648656 w 6135217"/>
              <a:gd name="connsiteY579" fmla="*/ 0 h 4733550"/>
              <a:gd name="connsiteX580" fmla="*/ 1723911 w 6135217"/>
              <a:gd name="connsiteY580" fmla="*/ 0 h 4733550"/>
              <a:gd name="connsiteX581" fmla="*/ 1592635 w 6135217"/>
              <a:gd name="connsiteY581" fmla="*/ 131552 h 4733550"/>
              <a:gd name="connsiteX582" fmla="*/ 127027 w 6135217"/>
              <a:gd name="connsiteY582" fmla="*/ 1601515 h 4733550"/>
              <a:gd name="connsiteX583" fmla="*/ 662582 w 6135217"/>
              <a:gd name="connsiteY583" fmla="*/ 1614188 h 4733550"/>
              <a:gd name="connsiteX584" fmla="*/ 2271021 w 6135217"/>
              <a:gd name="connsiteY584" fmla="*/ 0 h 4733550"/>
              <a:gd name="connsiteX585" fmla="*/ 2956775 w 6135217"/>
              <a:gd name="connsiteY585" fmla="*/ 0 h 4733550"/>
              <a:gd name="connsiteX586" fmla="*/ 2946338 w 6135217"/>
              <a:gd name="connsiteY586" fmla="*/ 5862 h 4733550"/>
              <a:gd name="connsiteX587" fmla="*/ 2853197 w 6135217"/>
              <a:gd name="connsiteY587" fmla="*/ 55721 h 4733550"/>
              <a:gd name="connsiteX588" fmla="*/ 2550757 w 6135217"/>
              <a:gd name="connsiteY588" fmla="*/ 232545 h 4733550"/>
              <a:gd name="connsiteX589" fmla="*/ 2578884 w 6135217"/>
              <a:gd name="connsiteY589" fmla="*/ 252501 h 4733550"/>
              <a:gd name="connsiteX590" fmla="*/ 2822961 w 6135217"/>
              <a:gd name="connsiteY590" fmla="*/ 131003 h 4733550"/>
              <a:gd name="connsiteX591" fmla="*/ 3038103 w 6135217"/>
              <a:gd name="connsiteY591" fmla="*/ 0 h 4733550"/>
              <a:gd name="connsiteX592" fmla="*/ 3082556 w 6135217"/>
              <a:gd name="connsiteY592" fmla="*/ 0 h 4733550"/>
              <a:gd name="connsiteX593" fmla="*/ 3097823 w 6135217"/>
              <a:gd name="connsiteY593" fmla="*/ 18068 h 4733550"/>
              <a:gd name="connsiteX594" fmla="*/ 3131378 w 6135217"/>
              <a:gd name="connsiteY594" fmla="*/ 40112 h 4733550"/>
              <a:gd name="connsiteX595" fmla="*/ 3389981 w 6135217"/>
              <a:gd name="connsiteY595" fmla="*/ 188612 h 4733550"/>
              <a:gd name="connsiteX596" fmla="*/ 3522603 w 6135217"/>
              <a:gd name="connsiteY596" fmla="*/ 267267 h 4733550"/>
              <a:gd name="connsiteX597" fmla="*/ 3545768 w 6135217"/>
              <a:gd name="connsiteY597" fmla="*/ 253180 h 4733550"/>
              <a:gd name="connsiteX598" fmla="*/ 3554191 w 6135217"/>
              <a:gd name="connsiteY598" fmla="*/ 226863 h 4733550"/>
              <a:gd name="connsiteX599" fmla="*/ 3419147 w 6135217"/>
              <a:gd name="connsiteY599" fmla="*/ 145516 h 4733550"/>
              <a:gd name="connsiteX600" fmla="*/ 3211727 w 6135217"/>
              <a:gd name="connsiteY600" fmla="*/ 25605 h 4733550"/>
              <a:gd name="connsiteX601" fmla="*/ 3167812 w 6135217"/>
              <a:gd name="connsiteY601" fmla="*/ 0 h 4733550"/>
              <a:gd name="connsiteX602" fmla="*/ 3875185 w 6135217"/>
              <a:gd name="connsiteY602" fmla="*/ 0 h 4733550"/>
              <a:gd name="connsiteX603" fmla="*/ 5488400 w 6135217"/>
              <a:gd name="connsiteY603" fmla="*/ 1613960 h 4733550"/>
              <a:gd name="connsiteX604" fmla="*/ 6015396 w 6135217"/>
              <a:gd name="connsiteY604" fmla="*/ 1613960 h 4733550"/>
              <a:gd name="connsiteX605" fmla="*/ 4545969 w 6135217"/>
              <a:gd name="connsiteY605" fmla="*/ 141287 h 4733550"/>
              <a:gd name="connsiteX606" fmla="*/ 4404940 w 6135217"/>
              <a:gd name="connsiteY606" fmla="*/ 0 h 4733550"/>
              <a:gd name="connsiteX607" fmla="*/ 4489101 w 6135217"/>
              <a:gd name="connsiteY607" fmla="*/ 0 h 4733550"/>
              <a:gd name="connsiteX608" fmla="*/ 4609372 w 6135217"/>
              <a:gd name="connsiteY608" fmla="*/ 120541 h 4733550"/>
              <a:gd name="connsiteX609" fmla="*/ 6135207 w 6135217"/>
              <a:gd name="connsiteY609" fmla="*/ 1658732 h 4733550"/>
              <a:gd name="connsiteX610" fmla="*/ 4601735 w 6135217"/>
              <a:gd name="connsiteY610" fmla="*/ 3198529 h 4733550"/>
              <a:gd name="connsiteX611" fmla="*/ 3070971 w 6135217"/>
              <a:gd name="connsiteY611" fmla="*/ 4733550 h 4733550"/>
              <a:gd name="connsiteX612" fmla="*/ 1 w 6135217"/>
              <a:gd name="connsiteY612" fmla="*/ 1653712 h 4733550"/>
              <a:gd name="connsiteX613" fmla="*/ 1534085 w 6135217"/>
              <a:gd name="connsiteY613" fmla="*/ 114323 h 473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Lst>
            <a:rect l="l" t="t" r="r" b="b"/>
            <a:pathLst>
              <a:path w="6135217" h="4733550">
                <a:moveTo>
                  <a:pt x="3199282" y="3023475"/>
                </a:moveTo>
                <a:lnTo>
                  <a:pt x="3212594" y="3115676"/>
                </a:lnTo>
                <a:lnTo>
                  <a:pt x="3178974" y="3115676"/>
                </a:lnTo>
                <a:cubicBezTo>
                  <a:pt x="3160482" y="3115676"/>
                  <a:pt x="3145353" y="3113587"/>
                  <a:pt x="3145353" y="3111033"/>
                </a:cubicBezTo>
                <a:cubicBezTo>
                  <a:pt x="3145353" y="3108480"/>
                  <a:pt x="3157487" y="3087735"/>
                  <a:pt x="3172317" y="3064933"/>
                </a:cubicBezTo>
                <a:close/>
                <a:moveTo>
                  <a:pt x="2904746" y="2991224"/>
                </a:moveTo>
                <a:cubicBezTo>
                  <a:pt x="2941350" y="2991224"/>
                  <a:pt x="2958588" y="3038488"/>
                  <a:pt x="2932499" y="3067316"/>
                </a:cubicBezTo>
                <a:cubicBezTo>
                  <a:pt x="2915461" y="3086143"/>
                  <a:pt x="2898155" y="3086604"/>
                  <a:pt x="2878435" y="3068758"/>
                </a:cubicBezTo>
                <a:cubicBezTo>
                  <a:pt x="2859814" y="3051906"/>
                  <a:pt x="2858816" y="3021746"/>
                  <a:pt x="2876300" y="3004262"/>
                </a:cubicBezTo>
                <a:cubicBezTo>
                  <a:pt x="2883471" y="2997091"/>
                  <a:pt x="2896272" y="2991224"/>
                  <a:pt x="2904746" y="2991224"/>
                </a:cubicBezTo>
                <a:close/>
                <a:moveTo>
                  <a:pt x="3493817" y="2966334"/>
                </a:moveTo>
                <a:cubicBezTo>
                  <a:pt x="3408084" y="2966334"/>
                  <a:pt x="3402553" y="2967340"/>
                  <a:pt x="3402553" y="2982928"/>
                </a:cubicBezTo>
                <a:cubicBezTo>
                  <a:pt x="3402553" y="2998046"/>
                  <a:pt x="3408084" y="2999522"/>
                  <a:pt x="3464779" y="2999522"/>
                </a:cubicBezTo>
                <a:cubicBezTo>
                  <a:pt x="3499003" y="2999522"/>
                  <a:pt x="3527005" y="3003012"/>
                  <a:pt x="3527005" y="3007278"/>
                </a:cubicBezTo>
                <a:cubicBezTo>
                  <a:pt x="3527005" y="3011544"/>
                  <a:pt x="3506973" y="3056227"/>
                  <a:pt x="3482489" y="3106574"/>
                </a:cubicBezTo>
                <a:cubicBezTo>
                  <a:pt x="3458006" y="3156921"/>
                  <a:pt x="3439961" y="3200100"/>
                  <a:pt x="3442389" y="3202527"/>
                </a:cubicBezTo>
                <a:cubicBezTo>
                  <a:pt x="3444816" y="3204955"/>
                  <a:pt x="3457640" y="3206941"/>
                  <a:pt x="3470886" y="3206941"/>
                </a:cubicBezTo>
                <a:cubicBezTo>
                  <a:pt x="3493433" y="3206941"/>
                  <a:pt x="3497847" y="3200889"/>
                  <a:pt x="3540027" y="3112154"/>
                </a:cubicBezTo>
                <a:cubicBezTo>
                  <a:pt x="3564807" y="3060021"/>
                  <a:pt x="3585082" y="3005885"/>
                  <a:pt x="3585082" y="2991851"/>
                </a:cubicBezTo>
                <a:lnTo>
                  <a:pt x="3585082" y="2966334"/>
                </a:lnTo>
                <a:close/>
                <a:moveTo>
                  <a:pt x="3243940" y="2966334"/>
                </a:moveTo>
                <a:cubicBezTo>
                  <a:pt x="3216032" y="2966334"/>
                  <a:pt x="3208657" y="2972066"/>
                  <a:pt x="3154547" y="3035799"/>
                </a:cubicBezTo>
                <a:cubicBezTo>
                  <a:pt x="3114035" y="3083519"/>
                  <a:pt x="3095572" y="3112089"/>
                  <a:pt x="3095572" y="3127064"/>
                </a:cubicBezTo>
                <a:cubicBezTo>
                  <a:pt x="3095572" y="3148504"/>
                  <a:pt x="3096522" y="3148864"/>
                  <a:pt x="3153123" y="3148864"/>
                </a:cubicBezTo>
                <a:cubicBezTo>
                  <a:pt x="3210405" y="3148864"/>
                  <a:pt x="3210669" y="3148968"/>
                  <a:pt x="3209127" y="3171111"/>
                </a:cubicBezTo>
                <a:cubicBezTo>
                  <a:pt x="3207727" y="3191229"/>
                  <a:pt x="3210358" y="3193400"/>
                  <a:pt x="3236617" y="3193788"/>
                </a:cubicBezTo>
                <a:cubicBezTo>
                  <a:pt x="3252588" y="3194022"/>
                  <a:pt x="3266460" y="3191092"/>
                  <a:pt x="3267444" y="3187274"/>
                </a:cubicBezTo>
                <a:cubicBezTo>
                  <a:pt x="3275112" y="3157501"/>
                  <a:pt x="3281256" y="3148864"/>
                  <a:pt x="3294764" y="3148864"/>
                </a:cubicBezTo>
                <a:cubicBezTo>
                  <a:pt x="3303313" y="3148864"/>
                  <a:pt x="3312150" y="3145885"/>
                  <a:pt x="3314400" y="3142245"/>
                </a:cubicBezTo>
                <a:cubicBezTo>
                  <a:pt x="3320693" y="3132062"/>
                  <a:pt x="3300801" y="3109680"/>
                  <a:pt x="3282249" y="3106072"/>
                </a:cubicBezTo>
                <a:cubicBezTo>
                  <a:pt x="3266827" y="3103073"/>
                  <a:pt x="3265963" y="3098030"/>
                  <a:pt x="3270007" y="3034590"/>
                </a:cubicBezTo>
                <a:lnTo>
                  <a:pt x="3274358" y="2966334"/>
                </a:lnTo>
                <a:close/>
                <a:moveTo>
                  <a:pt x="2610232" y="2961563"/>
                </a:moveTo>
                <a:cubicBezTo>
                  <a:pt x="2593827" y="2961975"/>
                  <a:pt x="2582935" y="2966922"/>
                  <a:pt x="2566653" y="2979345"/>
                </a:cubicBezTo>
                <a:cubicBezTo>
                  <a:pt x="2549030" y="2992790"/>
                  <a:pt x="2539688" y="3007036"/>
                  <a:pt x="2539688" y="3020461"/>
                </a:cubicBezTo>
                <a:cubicBezTo>
                  <a:pt x="2539688" y="3045147"/>
                  <a:pt x="2556806" y="3047289"/>
                  <a:pt x="2573364" y="3024676"/>
                </a:cubicBezTo>
                <a:cubicBezTo>
                  <a:pt x="2598097" y="2990896"/>
                  <a:pt x="2606062" y="3011852"/>
                  <a:pt x="2606062" y="3110707"/>
                </a:cubicBezTo>
                <a:lnTo>
                  <a:pt x="2606062" y="3205299"/>
                </a:lnTo>
                <a:lnTo>
                  <a:pt x="2664140" y="3203652"/>
                </a:lnTo>
                <a:lnTo>
                  <a:pt x="2664140" y="2966334"/>
                </a:lnTo>
                <a:lnTo>
                  <a:pt x="2628878" y="2962553"/>
                </a:lnTo>
                <a:cubicBezTo>
                  <a:pt x="2621781" y="2961791"/>
                  <a:pt x="2615700" y="2961425"/>
                  <a:pt x="2610232" y="2961563"/>
                </a:cubicBezTo>
                <a:close/>
                <a:moveTo>
                  <a:pt x="2896649" y="2951720"/>
                </a:moveTo>
                <a:cubicBezTo>
                  <a:pt x="2884441" y="2950962"/>
                  <a:pt x="2872902" y="2951976"/>
                  <a:pt x="2863262" y="2955151"/>
                </a:cubicBezTo>
                <a:cubicBezTo>
                  <a:pt x="2824251" y="2968004"/>
                  <a:pt x="2810503" y="2980602"/>
                  <a:pt x="2803956" y="3009496"/>
                </a:cubicBezTo>
                <a:cubicBezTo>
                  <a:pt x="2789219" y="3074545"/>
                  <a:pt x="2826683" y="3111780"/>
                  <a:pt x="2900697" y="3105643"/>
                </a:cubicBezTo>
                <a:cubicBezTo>
                  <a:pt x="2945793" y="3101903"/>
                  <a:pt x="2946230" y="3102087"/>
                  <a:pt x="2946230" y="3124773"/>
                </a:cubicBezTo>
                <a:cubicBezTo>
                  <a:pt x="2946230" y="3137371"/>
                  <a:pt x="2940363" y="3153546"/>
                  <a:pt x="2933193" y="3160717"/>
                </a:cubicBezTo>
                <a:cubicBezTo>
                  <a:pt x="2916640" y="3177269"/>
                  <a:pt x="2880823" y="3177631"/>
                  <a:pt x="2874560" y="3161309"/>
                </a:cubicBezTo>
                <a:cubicBezTo>
                  <a:pt x="2869145" y="3147199"/>
                  <a:pt x="2805185" y="3143375"/>
                  <a:pt x="2805185" y="3157161"/>
                </a:cubicBezTo>
                <a:cubicBezTo>
                  <a:pt x="2805185" y="3173486"/>
                  <a:pt x="2837971" y="3197818"/>
                  <a:pt x="2867411" y="3203341"/>
                </a:cubicBezTo>
                <a:cubicBezTo>
                  <a:pt x="2912498" y="3211799"/>
                  <a:pt x="2954713" y="3202233"/>
                  <a:pt x="2968953" y="3180332"/>
                </a:cubicBezTo>
                <a:cubicBezTo>
                  <a:pt x="2975755" y="3169870"/>
                  <a:pt x="2986751" y="3153855"/>
                  <a:pt x="2993387" y="3144744"/>
                </a:cubicBezTo>
                <a:cubicBezTo>
                  <a:pt x="3010587" y="3121129"/>
                  <a:pt x="3009283" y="3023126"/>
                  <a:pt x="2991406" y="2995842"/>
                </a:cubicBezTo>
                <a:cubicBezTo>
                  <a:pt x="2975926" y="2972216"/>
                  <a:pt x="2933275" y="2953995"/>
                  <a:pt x="2896649" y="2951720"/>
                </a:cubicBezTo>
                <a:close/>
                <a:moveTo>
                  <a:pt x="2188633" y="2468051"/>
                </a:moveTo>
                <a:cubicBezTo>
                  <a:pt x="2190239" y="2468962"/>
                  <a:pt x="2191223" y="2471447"/>
                  <a:pt x="2191223" y="2475787"/>
                </a:cubicBezTo>
                <a:cubicBezTo>
                  <a:pt x="2191223" y="2479780"/>
                  <a:pt x="2193557" y="2494714"/>
                  <a:pt x="2196409" y="2508975"/>
                </a:cubicBezTo>
                <a:cubicBezTo>
                  <a:pt x="2201163" y="2532745"/>
                  <a:pt x="2199783" y="2534902"/>
                  <a:pt x="2179816" y="2534902"/>
                </a:cubicBezTo>
                <a:cubicBezTo>
                  <a:pt x="2155339" y="2534902"/>
                  <a:pt x="2154283" y="2531550"/>
                  <a:pt x="2167145" y="2494656"/>
                </a:cubicBezTo>
                <a:cubicBezTo>
                  <a:pt x="2173391" y="2476740"/>
                  <a:pt x="2183812" y="2465318"/>
                  <a:pt x="2188633" y="2468051"/>
                </a:cubicBezTo>
                <a:close/>
                <a:moveTo>
                  <a:pt x="3116379" y="2429080"/>
                </a:moveTo>
                <a:cubicBezTo>
                  <a:pt x="3108126" y="2428215"/>
                  <a:pt x="3099433" y="2428549"/>
                  <a:pt x="3090925" y="2430209"/>
                </a:cubicBezTo>
                <a:cubicBezTo>
                  <a:pt x="3079580" y="2432423"/>
                  <a:pt x="3068565" y="2436996"/>
                  <a:pt x="3059356" y="2444239"/>
                </a:cubicBezTo>
                <a:cubicBezTo>
                  <a:pt x="3035884" y="2462702"/>
                  <a:pt x="3031114" y="2485595"/>
                  <a:pt x="3047866" y="2499380"/>
                </a:cubicBezTo>
                <a:cubicBezTo>
                  <a:pt x="3053570" y="2504074"/>
                  <a:pt x="3074053" y="2514258"/>
                  <a:pt x="3093383" y="2522013"/>
                </a:cubicBezTo>
                <a:cubicBezTo>
                  <a:pt x="3134534" y="2538522"/>
                  <a:pt x="3142193" y="2547755"/>
                  <a:pt x="3128458" y="2564304"/>
                </a:cubicBezTo>
                <a:cubicBezTo>
                  <a:pt x="3113945" y="2581792"/>
                  <a:pt x="3081083" y="2579225"/>
                  <a:pt x="3070683" y="2559792"/>
                </a:cubicBezTo>
                <a:cubicBezTo>
                  <a:pt x="3059461" y="2538825"/>
                  <a:pt x="3037495" y="2538152"/>
                  <a:pt x="3037495" y="2558776"/>
                </a:cubicBezTo>
                <a:cubicBezTo>
                  <a:pt x="3037495" y="2576152"/>
                  <a:pt x="3040125" y="2578545"/>
                  <a:pt x="3072957" y="2591056"/>
                </a:cubicBezTo>
                <a:cubicBezTo>
                  <a:pt x="3104733" y="2603165"/>
                  <a:pt x="3151913" y="2589276"/>
                  <a:pt x="3163207" y="2564488"/>
                </a:cubicBezTo>
                <a:cubicBezTo>
                  <a:pt x="3175147" y="2538284"/>
                  <a:pt x="3161324" y="2514533"/>
                  <a:pt x="3126905" y="2502107"/>
                </a:cubicBezTo>
                <a:cubicBezTo>
                  <a:pt x="3082317" y="2486011"/>
                  <a:pt x="3070919" y="2477563"/>
                  <a:pt x="3075985" y="2464363"/>
                </a:cubicBezTo>
                <a:cubicBezTo>
                  <a:pt x="3082207" y="2448150"/>
                  <a:pt x="3125537" y="2448162"/>
                  <a:pt x="3131761" y="2464379"/>
                </a:cubicBezTo>
                <a:cubicBezTo>
                  <a:pt x="3137694" y="2479842"/>
                  <a:pt x="3161947" y="2480876"/>
                  <a:pt x="3161947" y="2465665"/>
                </a:cubicBezTo>
                <a:cubicBezTo>
                  <a:pt x="3161947" y="2445042"/>
                  <a:pt x="3141140" y="2431673"/>
                  <a:pt x="3116379" y="2429080"/>
                </a:cubicBezTo>
                <a:close/>
                <a:moveTo>
                  <a:pt x="2398644" y="2427044"/>
                </a:moveTo>
                <a:lnTo>
                  <a:pt x="2398644" y="2510012"/>
                </a:lnTo>
                <a:cubicBezTo>
                  <a:pt x="2398644" y="2589155"/>
                  <a:pt x="2399459" y="2592980"/>
                  <a:pt x="2416328" y="2592980"/>
                </a:cubicBezTo>
                <a:cubicBezTo>
                  <a:pt x="2433159" y="2592980"/>
                  <a:pt x="2433820" y="2589977"/>
                  <a:pt x="2430020" y="2530754"/>
                </a:cubicBezTo>
                <a:cubicBezTo>
                  <a:pt x="2427823" y="2496530"/>
                  <a:pt x="2429105" y="2468528"/>
                  <a:pt x="2432869" y="2468528"/>
                </a:cubicBezTo>
                <a:cubicBezTo>
                  <a:pt x="2436632" y="2468528"/>
                  <a:pt x="2447847" y="2496530"/>
                  <a:pt x="2457792" y="2530754"/>
                </a:cubicBezTo>
                <a:cubicBezTo>
                  <a:pt x="2471475" y="2577846"/>
                  <a:pt x="2479433" y="2592980"/>
                  <a:pt x="2490510" y="2592980"/>
                </a:cubicBezTo>
                <a:cubicBezTo>
                  <a:pt x="2501850" y="2592980"/>
                  <a:pt x="2508337" y="2579424"/>
                  <a:pt x="2519297" y="2532828"/>
                </a:cubicBezTo>
                <a:cubicBezTo>
                  <a:pt x="2539290" y="2447829"/>
                  <a:pt x="2556282" y="2446113"/>
                  <a:pt x="2556282" y="2529095"/>
                </a:cubicBezTo>
                <a:cubicBezTo>
                  <a:pt x="2556282" y="2587448"/>
                  <a:pt x="2557719" y="2592980"/>
                  <a:pt x="2572876" y="2592980"/>
                </a:cubicBezTo>
                <a:cubicBezTo>
                  <a:pt x="2588363" y="2592980"/>
                  <a:pt x="2589469" y="2587448"/>
                  <a:pt x="2589469" y="2510012"/>
                </a:cubicBezTo>
                <a:lnTo>
                  <a:pt x="2589469" y="2427044"/>
                </a:lnTo>
                <a:lnTo>
                  <a:pt x="2565595" y="2427044"/>
                </a:lnTo>
                <a:cubicBezTo>
                  <a:pt x="2525935" y="2427044"/>
                  <a:pt x="2517344" y="2436545"/>
                  <a:pt x="2507186" y="2491638"/>
                </a:cubicBezTo>
                <a:cubicBezTo>
                  <a:pt x="2501897" y="2520320"/>
                  <a:pt x="2494355" y="2541799"/>
                  <a:pt x="2490425" y="2539370"/>
                </a:cubicBezTo>
                <a:cubicBezTo>
                  <a:pt x="2486494" y="2536941"/>
                  <a:pt x="2476814" y="2513474"/>
                  <a:pt x="2468913" y="2487221"/>
                </a:cubicBezTo>
                <a:cubicBezTo>
                  <a:pt x="2450696" y="2426690"/>
                  <a:pt x="2450969" y="2427044"/>
                  <a:pt x="2422518" y="2427044"/>
                </a:cubicBezTo>
                <a:close/>
                <a:moveTo>
                  <a:pt x="4116076" y="2427043"/>
                </a:moveTo>
                <a:cubicBezTo>
                  <a:pt x="4100589" y="2427043"/>
                  <a:pt x="4099483" y="2432575"/>
                  <a:pt x="4099483" y="2510011"/>
                </a:cubicBezTo>
                <a:cubicBezTo>
                  <a:pt x="4099483" y="2587448"/>
                  <a:pt x="4100589" y="2592979"/>
                  <a:pt x="4116076" y="2592979"/>
                </a:cubicBezTo>
                <a:cubicBezTo>
                  <a:pt x="4131563" y="2592979"/>
                  <a:pt x="4132670" y="2587448"/>
                  <a:pt x="4132670" y="2510011"/>
                </a:cubicBezTo>
                <a:cubicBezTo>
                  <a:pt x="4132670" y="2432575"/>
                  <a:pt x="4131563" y="2427043"/>
                  <a:pt x="4116076" y="2427043"/>
                </a:cubicBezTo>
                <a:close/>
                <a:moveTo>
                  <a:pt x="3333414" y="2427043"/>
                </a:moveTo>
                <a:cubicBezTo>
                  <a:pt x="3327329" y="2427043"/>
                  <a:pt x="3319862" y="2429533"/>
                  <a:pt x="3316820" y="2432575"/>
                </a:cubicBezTo>
                <a:cubicBezTo>
                  <a:pt x="3313778" y="2435617"/>
                  <a:pt x="3311289" y="2472952"/>
                  <a:pt x="3311289" y="2515543"/>
                </a:cubicBezTo>
                <a:cubicBezTo>
                  <a:pt x="3311289" y="2587448"/>
                  <a:pt x="3312474" y="2592979"/>
                  <a:pt x="3327883" y="2592979"/>
                </a:cubicBezTo>
                <a:cubicBezTo>
                  <a:pt x="3343370" y="2592979"/>
                  <a:pt x="3344476" y="2587448"/>
                  <a:pt x="3344476" y="2510011"/>
                </a:cubicBezTo>
                <a:cubicBezTo>
                  <a:pt x="3344476" y="2446402"/>
                  <a:pt x="3341895" y="2427043"/>
                  <a:pt x="3333414" y="2427043"/>
                </a:cubicBezTo>
                <a:close/>
                <a:moveTo>
                  <a:pt x="1947852" y="2427043"/>
                </a:moveTo>
                <a:cubicBezTo>
                  <a:pt x="1941768" y="2427043"/>
                  <a:pt x="1934300" y="2429533"/>
                  <a:pt x="1931259" y="2432575"/>
                </a:cubicBezTo>
                <a:cubicBezTo>
                  <a:pt x="1928216" y="2435617"/>
                  <a:pt x="1925727" y="2472952"/>
                  <a:pt x="1925727" y="2515543"/>
                </a:cubicBezTo>
                <a:cubicBezTo>
                  <a:pt x="1925727" y="2587448"/>
                  <a:pt x="1926912" y="2592979"/>
                  <a:pt x="1942321" y="2592979"/>
                </a:cubicBezTo>
                <a:cubicBezTo>
                  <a:pt x="1957808" y="2592979"/>
                  <a:pt x="1958914" y="2587448"/>
                  <a:pt x="1958914" y="2510011"/>
                </a:cubicBezTo>
                <a:cubicBezTo>
                  <a:pt x="1958914" y="2446402"/>
                  <a:pt x="1956333" y="2427043"/>
                  <a:pt x="1947852" y="2427043"/>
                </a:cubicBezTo>
                <a:close/>
                <a:moveTo>
                  <a:pt x="1760117" y="2427043"/>
                </a:moveTo>
                <a:cubicBezTo>
                  <a:pt x="1745800" y="2427043"/>
                  <a:pt x="1743062" y="2435252"/>
                  <a:pt x="1737301" y="2495399"/>
                </a:cubicBezTo>
                <a:cubicBezTo>
                  <a:pt x="1730738" y="2563931"/>
                  <a:pt x="1713896" y="2597173"/>
                  <a:pt x="1704310" y="2560514"/>
                </a:cubicBezTo>
                <a:cubicBezTo>
                  <a:pt x="1699914" y="2543705"/>
                  <a:pt x="1668529" y="2535200"/>
                  <a:pt x="1668529" y="2550816"/>
                </a:cubicBezTo>
                <a:cubicBezTo>
                  <a:pt x="1668529" y="2585290"/>
                  <a:pt x="1704759" y="2606017"/>
                  <a:pt x="1740957" y="2592255"/>
                </a:cubicBezTo>
                <a:cubicBezTo>
                  <a:pt x="1765992" y="2582736"/>
                  <a:pt x="1766047" y="2582559"/>
                  <a:pt x="1772113" y="2491344"/>
                </a:cubicBezTo>
                <a:cubicBezTo>
                  <a:pt x="1776089" y="2431547"/>
                  <a:pt x="1775249" y="2427043"/>
                  <a:pt x="1760117" y="2427043"/>
                </a:cubicBezTo>
                <a:close/>
                <a:moveTo>
                  <a:pt x="3624492" y="2424450"/>
                </a:moveTo>
                <a:cubicBezTo>
                  <a:pt x="3606456" y="2423119"/>
                  <a:pt x="3605881" y="2425302"/>
                  <a:pt x="3607501" y="2488987"/>
                </a:cubicBezTo>
                <a:cubicBezTo>
                  <a:pt x="3609288" y="2559237"/>
                  <a:pt x="3602573" y="2576386"/>
                  <a:pt x="3573281" y="2576386"/>
                </a:cubicBezTo>
                <a:cubicBezTo>
                  <a:pt x="3542480" y="2576386"/>
                  <a:pt x="3535302" y="2560393"/>
                  <a:pt x="3535302" y="2491759"/>
                </a:cubicBezTo>
                <a:cubicBezTo>
                  <a:pt x="3535302" y="2432576"/>
                  <a:pt x="3533884" y="2427044"/>
                  <a:pt x="3518709" y="2427044"/>
                </a:cubicBezTo>
                <a:cubicBezTo>
                  <a:pt x="3503577" y="2427044"/>
                  <a:pt x="3502115" y="2432576"/>
                  <a:pt x="3502115" y="2489816"/>
                </a:cubicBezTo>
                <a:cubicBezTo>
                  <a:pt x="3502115" y="2524340"/>
                  <a:pt x="3505820" y="2559509"/>
                  <a:pt x="3510347" y="2567971"/>
                </a:cubicBezTo>
                <a:cubicBezTo>
                  <a:pt x="3530222" y="2605105"/>
                  <a:pt x="3615129" y="2604963"/>
                  <a:pt x="3635038" y="2567762"/>
                </a:cubicBezTo>
                <a:cubicBezTo>
                  <a:pt x="3639505" y="2559416"/>
                  <a:pt x="3643160" y="2524066"/>
                  <a:pt x="3643160" y="2489207"/>
                </a:cubicBezTo>
                <a:cubicBezTo>
                  <a:pt x="3643160" y="2429420"/>
                  <a:pt x="3642102" y="2425749"/>
                  <a:pt x="3624492" y="2424450"/>
                </a:cubicBezTo>
                <a:close/>
                <a:moveTo>
                  <a:pt x="3931473" y="2424439"/>
                </a:moveTo>
                <a:cubicBezTo>
                  <a:pt x="3913985" y="2423139"/>
                  <a:pt x="3912543" y="2426977"/>
                  <a:pt x="3908657" y="2485199"/>
                </a:cubicBezTo>
                <a:lnTo>
                  <a:pt x="3904509" y="2547347"/>
                </a:lnTo>
                <a:lnTo>
                  <a:pt x="3877953" y="2487195"/>
                </a:lnTo>
                <a:cubicBezTo>
                  <a:pt x="3853357" y="2431481"/>
                  <a:pt x="3849531" y="2427043"/>
                  <a:pt x="3826098" y="2427043"/>
                </a:cubicBezTo>
                <a:lnTo>
                  <a:pt x="3800799" y="2427043"/>
                </a:lnTo>
                <a:lnTo>
                  <a:pt x="3800799" y="2510011"/>
                </a:lnTo>
                <a:cubicBezTo>
                  <a:pt x="3800799" y="2573058"/>
                  <a:pt x="3803289" y="2591987"/>
                  <a:pt x="3811170" y="2588848"/>
                </a:cubicBezTo>
                <a:cubicBezTo>
                  <a:pt x="3817643" y="2586270"/>
                  <a:pt x="3822048" y="2565840"/>
                  <a:pt x="3822889" y="2534499"/>
                </a:cubicBezTo>
                <a:cubicBezTo>
                  <a:pt x="3825325" y="2443686"/>
                  <a:pt x="3825233" y="2443719"/>
                  <a:pt x="3863263" y="2520382"/>
                </a:cubicBezTo>
                <a:cubicBezTo>
                  <a:pt x="3896819" y="2588025"/>
                  <a:pt x="3901012" y="2592979"/>
                  <a:pt x="3924709" y="2592979"/>
                </a:cubicBezTo>
                <a:lnTo>
                  <a:pt x="3950141" y="2592979"/>
                </a:lnTo>
                <a:lnTo>
                  <a:pt x="3950141" y="2509403"/>
                </a:lnTo>
                <a:cubicBezTo>
                  <a:pt x="3950141" y="2428674"/>
                  <a:pt x="3949505" y="2425779"/>
                  <a:pt x="3931473" y="2424439"/>
                </a:cubicBezTo>
                <a:close/>
                <a:moveTo>
                  <a:pt x="2750975" y="2424400"/>
                </a:moveTo>
                <a:cubicBezTo>
                  <a:pt x="2748111" y="2426085"/>
                  <a:pt x="2745094" y="2430935"/>
                  <a:pt x="2741979" y="2439052"/>
                </a:cubicBezTo>
                <a:cubicBezTo>
                  <a:pt x="2731947" y="2465196"/>
                  <a:pt x="2743141" y="2558250"/>
                  <a:pt x="2758339" y="2575044"/>
                </a:cubicBezTo>
                <a:cubicBezTo>
                  <a:pt x="2788521" y="2608395"/>
                  <a:pt x="2861269" y="2601423"/>
                  <a:pt x="2878536" y="2563525"/>
                </a:cubicBezTo>
                <a:cubicBezTo>
                  <a:pt x="2883826" y="2551916"/>
                  <a:pt x="2888153" y="2516459"/>
                  <a:pt x="2888153" y="2484730"/>
                </a:cubicBezTo>
                <a:cubicBezTo>
                  <a:pt x="2888153" y="2432575"/>
                  <a:pt x="2886562" y="2427043"/>
                  <a:pt x="2871560" y="2427043"/>
                </a:cubicBezTo>
                <a:cubicBezTo>
                  <a:pt x="2856455" y="2427043"/>
                  <a:pt x="2854966" y="2432575"/>
                  <a:pt x="2854966" y="2488677"/>
                </a:cubicBezTo>
                <a:cubicBezTo>
                  <a:pt x="2854966" y="2568906"/>
                  <a:pt x="2837779" y="2587508"/>
                  <a:pt x="2784966" y="2564439"/>
                </a:cubicBezTo>
                <a:cubicBezTo>
                  <a:pt x="2780691" y="2562571"/>
                  <a:pt x="2774455" y="2529960"/>
                  <a:pt x="2771110" y="2491969"/>
                </a:cubicBezTo>
                <a:cubicBezTo>
                  <a:pt x="2766779" y="2442778"/>
                  <a:pt x="2759566" y="2419345"/>
                  <a:pt x="2750975" y="2424400"/>
                </a:cubicBezTo>
                <a:close/>
                <a:moveTo>
                  <a:pt x="4287639" y="2424392"/>
                </a:moveTo>
                <a:cubicBezTo>
                  <a:pt x="4279981" y="2425216"/>
                  <a:pt x="4273715" y="2427571"/>
                  <a:pt x="4273715" y="2429627"/>
                </a:cubicBezTo>
                <a:cubicBezTo>
                  <a:pt x="4273715" y="2439576"/>
                  <a:pt x="4309049" y="2542273"/>
                  <a:pt x="4320641" y="2566015"/>
                </a:cubicBezTo>
                <a:cubicBezTo>
                  <a:pt x="4329707" y="2584584"/>
                  <a:pt x="4339636" y="2592979"/>
                  <a:pt x="4352535" y="2592979"/>
                </a:cubicBezTo>
                <a:cubicBezTo>
                  <a:pt x="4367134" y="2592979"/>
                  <a:pt x="4372337" y="2587035"/>
                  <a:pt x="4376131" y="2566015"/>
                </a:cubicBezTo>
                <a:cubicBezTo>
                  <a:pt x="4378809" y="2551184"/>
                  <a:pt x="4392378" y="2515142"/>
                  <a:pt x="4406285" y="2485921"/>
                </a:cubicBezTo>
                <a:cubicBezTo>
                  <a:pt x="4432033" y="2431816"/>
                  <a:pt x="4433059" y="2421430"/>
                  <a:pt x="4411845" y="2429571"/>
                </a:cubicBezTo>
                <a:cubicBezTo>
                  <a:pt x="4401375" y="2433589"/>
                  <a:pt x="4359012" y="2519316"/>
                  <a:pt x="4352085" y="2550502"/>
                </a:cubicBezTo>
                <a:cubicBezTo>
                  <a:pt x="4350687" y="2556801"/>
                  <a:pt x="4338747" y="2530666"/>
                  <a:pt x="4325553" y="2492425"/>
                </a:cubicBezTo>
                <a:cubicBezTo>
                  <a:pt x="4307568" y="2440301"/>
                  <a:pt x="4298075" y="2423270"/>
                  <a:pt x="4287639" y="2424392"/>
                </a:cubicBezTo>
                <a:close/>
                <a:moveTo>
                  <a:pt x="2177677" y="2423193"/>
                </a:moveTo>
                <a:cubicBezTo>
                  <a:pt x="2165083" y="2424309"/>
                  <a:pt x="2152137" y="2452919"/>
                  <a:pt x="2131945" y="2509633"/>
                </a:cubicBezTo>
                <a:cubicBezTo>
                  <a:pt x="2104139" y="2587737"/>
                  <a:pt x="2103293" y="2592979"/>
                  <a:pt x="2118487" y="2592979"/>
                </a:cubicBezTo>
                <a:cubicBezTo>
                  <a:pt x="2127722" y="2592979"/>
                  <a:pt x="2136568" y="2585838"/>
                  <a:pt x="2139039" y="2576386"/>
                </a:cubicBezTo>
                <a:cubicBezTo>
                  <a:pt x="2142533" y="2563025"/>
                  <a:pt x="2150356" y="2559792"/>
                  <a:pt x="2179188" y="2559792"/>
                </a:cubicBezTo>
                <a:cubicBezTo>
                  <a:pt x="2207710" y="2559792"/>
                  <a:pt x="2216068" y="2563169"/>
                  <a:pt x="2220263" y="2576386"/>
                </a:cubicBezTo>
                <a:cubicBezTo>
                  <a:pt x="2223160" y="2585512"/>
                  <a:pt x="2232745" y="2592979"/>
                  <a:pt x="2241564" y="2592979"/>
                </a:cubicBezTo>
                <a:cubicBezTo>
                  <a:pt x="2250383" y="2592979"/>
                  <a:pt x="2255685" y="2590179"/>
                  <a:pt x="2253347" y="2586757"/>
                </a:cubicBezTo>
                <a:cubicBezTo>
                  <a:pt x="2251009" y="2583334"/>
                  <a:pt x="2236586" y="2545066"/>
                  <a:pt x="2221297" y="2501715"/>
                </a:cubicBezTo>
                <a:cubicBezTo>
                  <a:pt x="2202513" y="2448454"/>
                  <a:pt x="2190271" y="2422077"/>
                  <a:pt x="2177677" y="2423193"/>
                </a:cubicBezTo>
                <a:close/>
                <a:moveTo>
                  <a:pt x="3053690" y="2178491"/>
                </a:moveTo>
                <a:cubicBezTo>
                  <a:pt x="3040329" y="2178165"/>
                  <a:pt x="3028300" y="2181179"/>
                  <a:pt x="3024272" y="2187696"/>
                </a:cubicBezTo>
                <a:cubicBezTo>
                  <a:pt x="3016147" y="2200843"/>
                  <a:pt x="3044092" y="2219625"/>
                  <a:pt x="3071779" y="2219625"/>
                </a:cubicBezTo>
                <a:cubicBezTo>
                  <a:pt x="3100845" y="2219625"/>
                  <a:pt x="3110927" y="2203821"/>
                  <a:pt x="3091106" y="2189327"/>
                </a:cubicBezTo>
                <a:cubicBezTo>
                  <a:pt x="3081747" y="2182483"/>
                  <a:pt x="3067052" y="2178817"/>
                  <a:pt x="3053690" y="2178491"/>
                </a:cubicBezTo>
                <a:close/>
                <a:moveTo>
                  <a:pt x="3914286" y="2128013"/>
                </a:moveTo>
                <a:cubicBezTo>
                  <a:pt x="3910820" y="2128601"/>
                  <a:pt x="3908657" y="2130172"/>
                  <a:pt x="3908657" y="2132921"/>
                </a:cubicBezTo>
                <a:cubicBezTo>
                  <a:pt x="3908657" y="2165530"/>
                  <a:pt x="3955670" y="2211679"/>
                  <a:pt x="4017926" y="2240181"/>
                </a:cubicBezTo>
                <a:cubicBezTo>
                  <a:pt x="4088605" y="2272538"/>
                  <a:pt x="4158890" y="2282899"/>
                  <a:pt x="4194166" y="2266159"/>
                </a:cubicBezTo>
                <a:cubicBezTo>
                  <a:pt x="4209637" y="2258818"/>
                  <a:pt x="4227329" y="2250832"/>
                  <a:pt x="4233485" y="2248411"/>
                </a:cubicBezTo>
                <a:cubicBezTo>
                  <a:pt x="4248410" y="2242542"/>
                  <a:pt x="4240292" y="2239221"/>
                  <a:pt x="4141415" y="2210744"/>
                </a:cubicBezTo>
                <a:cubicBezTo>
                  <a:pt x="4004483" y="2171307"/>
                  <a:pt x="3973575" y="2160092"/>
                  <a:pt x="3957485" y="2144001"/>
                </a:cubicBezTo>
                <a:cubicBezTo>
                  <a:pt x="3946817" y="2133334"/>
                  <a:pt x="3924685" y="2126249"/>
                  <a:pt x="3914286" y="2128013"/>
                </a:cubicBezTo>
                <a:close/>
                <a:moveTo>
                  <a:pt x="4809448" y="1942395"/>
                </a:moveTo>
                <a:cubicBezTo>
                  <a:pt x="4800373" y="1942867"/>
                  <a:pt x="4783037" y="1945763"/>
                  <a:pt x="4764907" y="1950013"/>
                </a:cubicBezTo>
                <a:cubicBezTo>
                  <a:pt x="4740734" y="1955679"/>
                  <a:pt x="4697799" y="1969571"/>
                  <a:pt x="4669495" y="1980885"/>
                </a:cubicBezTo>
                <a:cubicBezTo>
                  <a:pt x="4620632" y="2000415"/>
                  <a:pt x="4618106" y="2002800"/>
                  <a:pt x="4619506" y="2028073"/>
                </a:cubicBezTo>
                <a:cubicBezTo>
                  <a:pt x="4622259" y="2077761"/>
                  <a:pt x="4660157" y="2098187"/>
                  <a:pt x="4668860" y="2054674"/>
                </a:cubicBezTo>
                <a:cubicBezTo>
                  <a:pt x="4672869" y="2034627"/>
                  <a:pt x="4681206" y="2027980"/>
                  <a:pt x="4720507" y="2013495"/>
                </a:cubicBezTo>
                <a:cubicBezTo>
                  <a:pt x="4814427" y="1978879"/>
                  <a:pt x="4838386" y="1993033"/>
                  <a:pt x="4779819" y="2048531"/>
                </a:cubicBezTo>
                <a:cubicBezTo>
                  <a:pt x="4761565" y="2065827"/>
                  <a:pt x="4746631" y="2086866"/>
                  <a:pt x="4746631" y="2095284"/>
                </a:cubicBezTo>
                <a:cubicBezTo>
                  <a:pt x="4746631" y="2106770"/>
                  <a:pt x="4734774" y="2114036"/>
                  <a:pt x="4699109" y="2124404"/>
                </a:cubicBezTo>
                <a:cubicBezTo>
                  <a:pt x="4652665" y="2137906"/>
                  <a:pt x="4605586" y="2164580"/>
                  <a:pt x="4605586" y="2177393"/>
                </a:cubicBezTo>
                <a:cubicBezTo>
                  <a:pt x="4605586" y="2191050"/>
                  <a:pt x="4752609" y="2201855"/>
                  <a:pt x="4787549" y="2190766"/>
                </a:cubicBezTo>
                <a:cubicBezTo>
                  <a:pt x="4817293" y="2181325"/>
                  <a:pt x="4808231" y="2218054"/>
                  <a:pt x="4771838" y="2254448"/>
                </a:cubicBezTo>
                <a:cubicBezTo>
                  <a:pt x="4746642" y="2279644"/>
                  <a:pt x="4734880" y="2286020"/>
                  <a:pt x="4721459" y="2281761"/>
                </a:cubicBezTo>
                <a:cubicBezTo>
                  <a:pt x="4695121" y="2273401"/>
                  <a:pt x="4660034" y="2284073"/>
                  <a:pt x="4670881" y="2297143"/>
                </a:cubicBezTo>
                <a:cubicBezTo>
                  <a:pt x="4675656" y="2302897"/>
                  <a:pt x="4677305" y="2316236"/>
                  <a:pt x="4674547" y="2326785"/>
                </a:cubicBezTo>
                <a:cubicBezTo>
                  <a:pt x="4670041" y="2344018"/>
                  <a:pt x="4671129" y="2344931"/>
                  <a:pt x="4685265" y="2335778"/>
                </a:cubicBezTo>
                <a:cubicBezTo>
                  <a:pt x="4693919" y="2330175"/>
                  <a:pt x="4714547" y="2320391"/>
                  <a:pt x="4731106" y="2314037"/>
                </a:cubicBezTo>
                <a:cubicBezTo>
                  <a:pt x="4763897" y="2301453"/>
                  <a:pt x="4820213" y="2245247"/>
                  <a:pt x="4841738" y="2203624"/>
                </a:cubicBezTo>
                <a:cubicBezTo>
                  <a:pt x="4849189" y="2189216"/>
                  <a:pt x="4864485" y="2173930"/>
                  <a:pt x="4875731" y="2169654"/>
                </a:cubicBezTo>
                <a:cubicBezTo>
                  <a:pt x="4898857" y="2160861"/>
                  <a:pt x="4917247" y="2127632"/>
                  <a:pt x="4909769" y="2108147"/>
                </a:cubicBezTo>
                <a:cubicBezTo>
                  <a:pt x="4906167" y="2098758"/>
                  <a:pt x="4893255" y="2095173"/>
                  <a:pt x="4863047" y="2095173"/>
                </a:cubicBezTo>
                <a:cubicBezTo>
                  <a:pt x="4813185" y="2095173"/>
                  <a:pt x="4810827" y="2087232"/>
                  <a:pt x="4846193" y="2038412"/>
                </a:cubicBezTo>
                <a:cubicBezTo>
                  <a:pt x="4884225" y="1985911"/>
                  <a:pt x="4879916" y="1972489"/>
                  <a:pt x="4815492" y="1942770"/>
                </a:cubicBezTo>
                <a:cubicBezTo>
                  <a:pt x="4814579" y="1942349"/>
                  <a:pt x="4812473" y="1942238"/>
                  <a:pt x="4809448" y="1942395"/>
                </a:cubicBezTo>
                <a:close/>
                <a:moveTo>
                  <a:pt x="3045104" y="1912525"/>
                </a:moveTo>
                <a:cubicBezTo>
                  <a:pt x="3062843" y="1913202"/>
                  <a:pt x="3063048" y="1933803"/>
                  <a:pt x="3055585" y="1982284"/>
                </a:cubicBezTo>
                <a:cubicBezTo>
                  <a:pt x="3035741" y="2111200"/>
                  <a:pt x="3038428" y="2103746"/>
                  <a:pt x="3013921" y="2097853"/>
                </a:cubicBezTo>
                <a:cubicBezTo>
                  <a:pt x="3000567" y="2094642"/>
                  <a:pt x="2981247" y="2097706"/>
                  <a:pt x="2964963" y="2105618"/>
                </a:cubicBezTo>
                <a:cubicBezTo>
                  <a:pt x="2931427" y="2121913"/>
                  <a:pt x="2924155" y="2114281"/>
                  <a:pt x="2920133" y="2058570"/>
                </a:cubicBezTo>
                <a:cubicBezTo>
                  <a:pt x="2917789" y="2026093"/>
                  <a:pt x="2919727" y="2018089"/>
                  <a:pt x="2929679" y="2019146"/>
                </a:cubicBezTo>
                <a:cubicBezTo>
                  <a:pt x="2936547" y="2019875"/>
                  <a:pt x="2947308" y="2032087"/>
                  <a:pt x="2953592" y="2046283"/>
                </a:cubicBezTo>
                <a:cubicBezTo>
                  <a:pt x="2963184" y="2067954"/>
                  <a:pt x="2963215" y="2073208"/>
                  <a:pt x="2953790" y="2079033"/>
                </a:cubicBezTo>
                <a:cubicBezTo>
                  <a:pt x="2930677" y="2093318"/>
                  <a:pt x="2953642" y="2095325"/>
                  <a:pt x="2982539" y="2081545"/>
                </a:cubicBezTo>
                <a:cubicBezTo>
                  <a:pt x="3010805" y="2068066"/>
                  <a:pt x="3025346" y="2037094"/>
                  <a:pt x="3003408" y="2037094"/>
                </a:cubicBezTo>
                <a:cubicBezTo>
                  <a:pt x="2997782" y="2037094"/>
                  <a:pt x="2996200" y="2029172"/>
                  <a:pt x="2999335" y="2016684"/>
                </a:cubicBezTo>
                <a:cubicBezTo>
                  <a:pt x="3005199" y="1993316"/>
                  <a:pt x="2980766" y="1974559"/>
                  <a:pt x="2953687" y="1981640"/>
                </a:cubicBezTo>
                <a:cubicBezTo>
                  <a:pt x="2945031" y="1983904"/>
                  <a:pt x="2936325" y="1983128"/>
                  <a:pt x="2934341" y="1979916"/>
                </a:cubicBezTo>
                <a:cubicBezTo>
                  <a:pt x="2927157" y="1968293"/>
                  <a:pt x="2943493" y="1954488"/>
                  <a:pt x="2992101" y="1931104"/>
                </a:cubicBezTo>
                <a:cubicBezTo>
                  <a:pt x="3017503" y="1918885"/>
                  <a:pt x="3034460" y="1912118"/>
                  <a:pt x="3045104" y="1912525"/>
                </a:cubicBezTo>
                <a:close/>
                <a:moveTo>
                  <a:pt x="4912863" y="1837888"/>
                </a:moveTo>
                <a:cubicBezTo>
                  <a:pt x="4896193" y="1838272"/>
                  <a:pt x="4880120" y="1840000"/>
                  <a:pt x="4877339" y="1842780"/>
                </a:cubicBezTo>
                <a:cubicBezTo>
                  <a:pt x="4875726" y="1844394"/>
                  <a:pt x="4839123" y="1847626"/>
                  <a:pt x="4795999" y="1849964"/>
                </a:cubicBezTo>
                <a:cubicBezTo>
                  <a:pt x="4748046" y="1852563"/>
                  <a:pt x="4695277" y="1861449"/>
                  <a:pt x="4660136" y="1872843"/>
                </a:cubicBezTo>
                <a:cubicBezTo>
                  <a:pt x="4617593" y="1886638"/>
                  <a:pt x="4601800" y="1888837"/>
                  <a:pt x="4599293" y="1881317"/>
                </a:cubicBezTo>
                <a:cubicBezTo>
                  <a:pt x="4594460" y="1866819"/>
                  <a:pt x="4570491" y="1868772"/>
                  <a:pt x="4545743" y="1885680"/>
                </a:cubicBezTo>
                <a:cubicBezTo>
                  <a:pt x="4507033" y="1912128"/>
                  <a:pt x="4482142" y="2021043"/>
                  <a:pt x="4512175" y="2032567"/>
                </a:cubicBezTo>
                <a:cubicBezTo>
                  <a:pt x="4528667" y="2038896"/>
                  <a:pt x="4555806" y="2010976"/>
                  <a:pt x="4555806" y="1987682"/>
                </a:cubicBezTo>
                <a:cubicBezTo>
                  <a:pt x="4555806" y="1955854"/>
                  <a:pt x="4615575" y="1926703"/>
                  <a:pt x="4701000" y="1916867"/>
                </a:cubicBezTo>
                <a:cubicBezTo>
                  <a:pt x="4728379" y="1913715"/>
                  <a:pt x="4783839" y="1905642"/>
                  <a:pt x="4824243" y="1898928"/>
                </a:cubicBezTo>
                <a:cubicBezTo>
                  <a:pt x="4864648" y="1892214"/>
                  <a:pt x="4899975" y="1888989"/>
                  <a:pt x="4902749" y="1891763"/>
                </a:cubicBezTo>
                <a:cubicBezTo>
                  <a:pt x="4905522" y="1894536"/>
                  <a:pt x="4903139" y="1904255"/>
                  <a:pt x="4897453" y="1913359"/>
                </a:cubicBezTo>
                <a:cubicBezTo>
                  <a:pt x="4874931" y="1949423"/>
                  <a:pt x="4917655" y="1958927"/>
                  <a:pt x="4945153" y="1923970"/>
                </a:cubicBezTo>
                <a:cubicBezTo>
                  <a:pt x="4964175" y="1899788"/>
                  <a:pt x="4968333" y="1849275"/>
                  <a:pt x="4951977" y="1841064"/>
                </a:cubicBezTo>
                <a:cubicBezTo>
                  <a:pt x="4946803" y="1838467"/>
                  <a:pt x="4929533" y="1837505"/>
                  <a:pt x="4912863" y="1837888"/>
                </a:cubicBezTo>
                <a:close/>
                <a:moveTo>
                  <a:pt x="3319022" y="1800182"/>
                </a:moveTo>
                <a:cubicBezTo>
                  <a:pt x="3295876" y="1800914"/>
                  <a:pt x="3278811" y="1807358"/>
                  <a:pt x="3241579" y="1825753"/>
                </a:cubicBezTo>
                <a:cubicBezTo>
                  <a:pt x="3173143" y="1859566"/>
                  <a:pt x="3145354" y="1883878"/>
                  <a:pt x="3145354" y="1909942"/>
                </a:cubicBezTo>
                <a:cubicBezTo>
                  <a:pt x="3145354" y="1935637"/>
                  <a:pt x="3152569" y="1934426"/>
                  <a:pt x="3203431" y="1900199"/>
                </a:cubicBezTo>
                <a:cubicBezTo>
                  <a:pt x="3227165" y="1884228"/>
                  <a:pt x="3249941" y="1871160"/>
                  <a:pt x="3254046" y="1871160"/>
                </a:cubicBezTo>
                <a:cubicBezTo>
                  <a:pt x="3258150" y="1871160"/>
                  <a:pt x="3259633" y="1872093"/>
                  <a:pt x="3257341" y="1873234"/>
                </a:cubicBezTo>
                <a:cubicBezTo>
                  <a:pt x="3246332" y="1878712"/>
                  <a:pt x="3195625" y="1983965"/>
                  <a:pt x="3178829" y="2036200"/>
                </a:cubicBezTo>
                <a:cubicBezTo>
                  <a:pt x="3164881" y="2079579"/>
                  <a:pt x="3160878" y="2107963"/>
                  <a:pt x="3163533" y="2144669"/>
                </a:cubicBezTo>
                <a:cubicBezTo>
                  <a:pt x="3167680" y="2201996"/>
                  <a:pt x="3172537" y="2210220"/>
                  <a:pt x="3191216" y="2191542"/>
                </a:cubicBezTo>
                <a:cubicBezTo>
                  <a:pt x="3200527" y="2182230"/>
                  <a:pt x="3203971" y="2166538"/>
                  <a:pt x="3202380" y="2140671"/>
                </a:cubicBezTo>
                <a:cubicBezTo>
                  <a:pt x="3199050" y="2086504"/>
                  <a:pt x="3208805" y="2073275"/>
                  <a:pt x="3262716" y="2058850"/>
                </a:cubicBezTo>
                <a:cubicBezTo>
                  <a:pt x="3317692" y="2044141"/>
                  <a:pt x="3320070" y="2045709"/>
                  <a:pt x="3340864" y="2110383"/>
                </a:cubicBezTo>
                <a:cubicBezTo>
                  <a:pt x="3352958" y="2147996"/>
                  <a:pt x="3353704" y="2162929"/>
                  <a:pt x="3345839" y="2209945"/>
                </a:cubicBezTo>
                <a:cubicBezTo>
                  <a:pt x="3340751" y="2240367"/>
                  <a:pt x="3334491" y="2283925"/>
                  <a:pt x="3331929" y="2306741"/>
                </a:cubicBezTo>
                <a:lnTo>
                  <a:pt x="3327270" y="2348225"/>
                </a:lnTo>
                <a:lnTo>
                  <a:pt x="3350129" y="2294296"/>
                </a:lnTo>
                <a:cubicBezTo>
                  <a:pt x="3368958" y="2249871"/>
                  <a:pt x="3373962" y="2222866"/>
                  <a:pt x="3378520" y="2141074"/>
                </a:cubicBezTo>
                <a:cubicBezTo>
                  <a:pt x="3383452" y="2052551"/>
                  <a:pt x="3385955" y="2040517"/>
                  <a:pt x="3401600" y="2030129"/>
                </a:cubicBezTo>
                <a:cubicBezTo>
                  <a:pt x="3422382" y="2016330"/>
                  <a:pt x="3424328" y="1993645"/>
                  <a:pt x="3406030" y="1978460"/>
                </a:cubicBezTo>
                <a:cubicBezTo>
                  <a:pt x="3390995" y="1965982"/>
                  <a:pt x="3287371" y="1972860"/>
                  <a:pt x="3255286" y="1988466"/>
                </a:cubicBezTo>
                <a:cubicBezTo>
                  <a:pt x="3228440" y="2001524"/>
                  <a:pt x="3231981" y="1988856"/>
                  <a:pt x="3270822" y="1932890"/>
                </a:cubicBezTo>
                <a:cubicBezTo>
                  <a:pt x="3296438" y="1895980"/>
                  <a:pt x="3315081" y="1878980"/>
                  <a:pt x="3345068" y="1865187"/>
                </a:cubicBezTo>
                <a:cubicBezTo>
                  <a:pt x="3383261" y="1847619"/>
                  <a:pt x="3407957" y="1821251"/>
                  <a:pt x="3396731" y="1810025"/>
                </a:cubicBezTo>
                <a:cubicBezTo>
                  <a:pt x="3393850" y="1807143"/>
                  <a:pt x="3370646" y="1803137"/>
                  <a:pt x="3345168" y="1801123"/>
                </a:cubicBezTo>
                <a:cubicBezTo>
                  <a:pt x="3335129" y="1800329"/>
                  <a:pt x="3326737" y="1799938"/>
                  <a:pt x="3319022" y="1800182"/>
                </a:cubicBezTo>
                <a:close/>
                <a:moveTo>
                  <a:pt x="1436221" y="1774030"/>
                </a:moveTo>
                <a:cubicBezTo>
                  <a:pt x="1419065" y="1773015"/>
                  <a:pt x="1401410" y="1777704"/>
                  <a:pt x="1393070" y="1785487"/>
                </a:cubicBezTo>
                <a:cubicBezTo>
                  <a:pt x="1347965" y="1827592"/>
                  <a:pt x="1270701" y="1928996"/>
                  <a:pt x="1247471" y="1976578"/>
                </a:cubicBezTo>
                <a:cubicBezTo>
                  <a:pt x="1206574" y="2060345"/>
                  <a:pt x="1215093" y="2119431"/>
                  <a:pt x="1259621" y="2060818"/>
                </a:cubicBezTo>
                <a:lnTo>
                  <a:pt x="1280791" y="2032947"/>
                </a:lnTo>
                <a:lnTo>
                  <a:pt x="1280297" y="2084695"/>
                </a:lnTo>
                <a:cubicBezTo>
                  <a:pt x="1279558" y="2162364"/>
                  <a:pt x="1293392" y="2243816"/>
                  <a:pt x="1312604" y="2274903"/>
                </a:cubicBezTo>
                <a:cubicBezTo>
                  <a:pt x="1344951" y="2327241"/>
                  <a:pt x="1365911" y="2297156"/>
                  <a:pt x="1337181" y="2239628"/>
                </a:cubicBezTo>
                <a:cubicBezTo>
                  <a:pt x="1311612" y="2188432"/>
                  <a:pt x="1311480" y="2110038"/>
                  <a:pt x="1336873" y="2059190"/>
                </a:cubicBezTo>
                <a:cubicBezTo>
                  <a:pt x="1361318" y="2010246"/>
                  <a:pt x="1354880" y="1991903"/>
                  <a:pt x="1315833" y="1999229"/>
                </a:cubicBezTo>
                <a:cubicBezTo>
                  <a:pt x="1296191" y="2002913"/>
                  <a:pt x="1286880" y="2001545"/>
                  <a:pt x="1286880" y="1994974"/>
                </a:cubicBezTo>
                <a:cubicBezTo>
                  <a:pt x="1286880" y="1976476"/>
                  <a:pt x="1421675" y="1846269"/>
                  <a:pt x="1440827" y="1846269"/>
                </a:cubicBezTo>
                <a:cubicBezTo>
                  <a:pt x="1467488" y="1846269"/>
                  <a:pt x="1480331" y="1826877"/>
                  <a:pt x="1472120" y="1799020"/>
                </a:cubicBezTo>
                <a:cubicBezTo>
                  <a:pt x="1466453" y="1779793"/>
                  <a:pt x="1460212" y="1775448"/>
                  <a:pt x="1436221" y="1774030"/>
                </a:cubicBezTo>
                <a:close/>
                <a:moveTo>
                  <a:pt x="2994907" y="1755767"/>
                </a:moveTo>
                <a:cubicBezTo>
                  <a:pt x="2984866" y="1757799"/>
                  <a:pt x="2972447" y="1765401"/>
                  <a:pt x="2962925" y="1777504"/>
                </a:cubicBezTo>
                <a:cubicBezTo>
                  <a:pt x="2953191" y="1789878"/>
                  <a:pt x="2940809" y="1816526"/>
                  <a:pt x="2935407" y="1836722"/>
                </a:cubicBezTo>
                <a:cubicBezTo>
                  <a:pt x="2927937" y="1864652"/>
                  <a:pt x="2920019" y="1875652"/>
                  <a:pt x="2902332" y="1882672"/>
                </a:cubicBezTo>
                <a:cubicBezTo>
                  <a:pt x="2889543" y="1887749"/>
                  <a:pt x="2870853" y="1898385"/>
                  <a:pt x="2860801" y="1906308"/>
                </a:cubicBezTo>
                <a:lnTo>
                  <a:pt x="2842522" y="1920714"/>
                </a:lnTo>
                <a:lnTo>
                  <a:pt x="2860290" y="1935347"/>
                </a:lnTo>
                <a:cubicBezTo>
                  <a:pt x="2875295" y="1947704"/>
                  <a:pt x="2879287" y="1963756"/>
                  <a:pt x="2885961" y="2038540"/>
                </a:cubicBezTo>
                <a:lnTo>
                  <a:pt x="2893865" y="2127102"/>
                </a:lnTo>
                <a:lnTo>
                  <a:pt x="2872342" y="2127618"/>
                </a:lnTo>
                <a:cubicBezTo>
                  <a:pt x="2830318" y="2128626"/>
                  <a:pt x="2805657" y="2136869"/>
                  <a:pt x="2797159" y="2152747"/>
                </a:cubicBezTo>
                <a:cubicBezTo>
                  <a:pt x="2784464" y="2176468"/>
                  <a:pt x="2798309" y="2180963"/>
                  <a:pt x="2864101" y="2174480"/>
                </a:cubicBezTo>
                <a:cubicBezTo>
                  <a:pt x="2902347" y="2170711"/>
                  <a:pt x="2927588" y="2163521"/>
                  <a:pt x="2940034" y="2152849"/>
                </a:cubicBezTo>
                <a:cubicBezTo>
                  <a:pt x="2955635" y="2139471"/>
                  <a:pt x="2959778" y="2138797"/>
                  <a:pt x="2965428" y="2148718"/>
                </a:cubicBezTo>
                <a:cubicBezTo>
                  <a:pt x="2972897" y="2161833"/>
                  <a:pt x="2934524" y="2186438"/>
                  <a:pt x="2906605" y="2186438"/>
                </a:cubicBezTo>
                <a:cubicBezTo>
                  <a:pt x="2887782" y="2186438"/>
                  <a:pt x="2854967" y="2219546"/>
                  <a:pt x="2854967" y="2238536"/>
                </a:cubicBezTo>
                <a:cubicBezTo>
                  <a:pt x="2854967" y="2246067"/>
                  <a:pt x="2862781" y="2256411"/>
                  <a:pt x="2872333" y="2261523"/>
                </a:cubicBezTo>
                <a:cubicBezTo>
                  <a:pt x="2896406" y="2274406"/>
                  <a:pt x="2929638" y="2264736"/>
                  <a:pt x="2929638" y="2244847"/>
                </a:cubicBezTo>
                <a:cubicBezTo>
                  <a:pt x="2929638" y="2236077"/>
                  <a:pt x="2933595" y="2226456"/>
                  <a:pt x="2938431" y="2223467"/>
                </a:cubicBezTo>
                <a:cubicBezTo>
                  <a:pt x="2944004" y="2220022"/>
                  <a:pt x="2941889" y="2214131"/>
                  <a:pt x="2932658" y="2207381"/>
                </a:cubicBezTo>
                <a:cubicBezTo>
                  <a:pt x="2919273" y="2197594"/>
                  <a:pt x="2920412" y="2195086"/>
                  <a:pt x="2946681" y="2176468"/>
                </a:cubicBezTo>
                <a:cubicBezTo>
                  <a:pt x="2968906" y="2160716"/>
                  <a:pt x="2979517" y="2157876"/>
                  <a:pt x="2994345" y="2163712"/>
                </a:cubicBezTo>
                <a:cubicBezTo>
                  <a:pt x="3009519" y="2169683"/>
                  <a:pt x="3017157" y="2167271"/>
                  <a:pt x="3031681" y="2151925"/>
                </a:cubicBezTo>
                <a:cubicBezTo>
                  <a:pt x="3041724" y="2141313"/>
                  <a:pt x="3064875" y="2128870"/>
                  <a:pt x="3083128" y="2124273"/>
                </a:cubicBezTo>
                <a:cubicBezTo>
                  <a:pt x="3122635" y="2114324"/>
                  <a:pt x="3130024" y="2090150"/>
                  <a:pt x="3092832" y="2092524"/>
                </a:cubicBezTo>
                <a:cubicBezTo>
                  <a:pt x="3073126" y="2093782"/>
                  <a:pt x="3069743" y="2091113"/>
                  <a:pt x="3071797" y="2075930"/>
                </a:cubicBezTo>
                <a:cubicBezTo>
                  <a:pt x="3073145" y="2065979"/>
                  <a:pt x="3077462" y="2026304"/>
                  <a:pt x="3081393" y="1987764"/>
                </a:cubicBezTo>
                <a:cubicBezTo>
                  <a:pt x="3087158" y="1931225"/>
                  <a:pt x="3092598" y="1912864"/>
                  <a:pt x="3109560" y="1892706"/>
                </a:cubicBezTo>
                <a:lnTo>
                  <a:pt x="3130583" y="1867722"/>
                </a:lnTo>
                <a:lnTo>
                  <a:pt x="3108929" y="1849098"/>
                </a:lnTo>
                <a:cubicBezTo>
                  <a:pt x="3092223" y="1834728"/>
                  <a:pt x="3087277" y="1822799"/>
                  <a:pt x="3087277" y="1796887"/>
                </a:cubicBezTo>
                <a:cubicBezTo>
                  <a:pt x="3087277" y="1767373"/>
                  <a:pt x="3084964" y="1763302"/>
                  <a:pt x="3068194" y="1763302"/>
                </a:cubicBezTo>
                <a:cubicBezTo>
                  <a:pt x="3042433" y="1763302"/>
                  <a:pt x="3029199" y="1778288"/>
                  <a:pt x="3029199" y="1807461"/>
                </a:cubicBezTo>
                <a:cubicBezTo>
                  <a:pt x="3029199" y="1828073"/>
                  <a:pt x="3031065" y="1830160"/>
                  <a:pt x="3041644" y="1821380"/>
                </a:cubicBezTo>
                <a:cubicBezTo>
                  <a:pt x="3051799" y="1812952"/>
                  <a:pt x="3054089" y="1813425"/>
                  <a:pt x="3054089" y="1823953"/>
                </a:cubicBezTo>
                <a:cubicBezTo>
                  <a:pt x="3054089" y="1831767"/>
                  <a:pt x="3046727" y="1836901"/>
                  <a:pt x="3035422" y="1836972"/>
                </a:cubicBezTo>
                <a:cubicBezTo>
                  <a:pt x="3025155" y="1837036"/>
                  <a:pt x="3004620" y="1841437"/>
                  <a:pt x="2989789" y="1846751"/>
                </a:cubicBezTo>
                <a:cubicBezTo>
                  <a:pt x="2965888" y="1855316"/>
                  <a:pt x="2962357" y="1854659"/>
                  <a:pt x="2958707" y="1840971"/>
                </a:cubicBezTo>
                <a:cubicBezTo>
                  <a:pt x="2954497" y="1825178"/>
                  <a:pt x="2988216" y="1779896"/>
                  <a:pt x="3004187" y="1779896"/>
                </a:cubicBezTo>
                <a:cubicBezTo>
                  <a:pt x="3008817" y="1779896"/>
                  <a:pt x="3012605" y="1774296"/>
                  <a:pt x="3012605" y="1767451"/>
                </a:cubicBezTo>
                <a:cubicBezTo>
                  <a:pt x="3012605" y="1757274"/>
                  <a:pt x="3004947" y="1753735"/>
                  <a:pt x="2994907" y="1755767"/>
                </a:cubicBezTo>
                <a:close/>
                <a:moveTo>
                  <a:pt x="1660820" y="1739653"/>
                </a:moveTo>
                <a:cubicBezTo>
                  <a:pt x="1652041" y="1737676"/>
                  <a:pt x="1650083" y="1742212"/>
                  <a:pt x="1643437" y="1759694"/>
                </a:cubicBezTo>
                <a:cubicBezTo>
                  <a:pt x="1638985" y="1771399"/>
                  <a:pt x="1635345" y="1796787"/>
                  <a:pt x="1635345" y="1816112"/>
                </a:cubicBezTo>
                <a:cubicBezTo>
                  <a:pt x="1635345" y="1858570"/>
                  <a:pt x="1624382" y="1871160"/>
                  <a:pt x="1587414" y="1871160"/>
                </a:cubicBezTo>
                <a:cubicBezTo>
                  <a:pt x="1567337" y="1871160"/>
                  <a:pt x="1552332" y="1878225"/>
                  <a:pt x="1534466" y="1896091"/>
                </a:cubicBezTo>
                <a:cubicBezTo>
                  <a:pt x="1520756" y="1909802"/>
                  <a:pt x="1509270" y="1923803"/>
                  <a:pt x="1508948" y="1927204"/>
                </a:cubicBezTo>
                <a:cubicBezTo>
                  <a:pt x="1508621" y="1930604"/>
                  <a:pt x="1531354" y="1933386"/>
                  <a:pt x="1559464" y="1933386"/>
                </a:cubicBezTo>
                <a:lnTo>
                  <a:pt x="1610573" y="1933386"/>
                </a:lnTo>
                <a:lnTo>
                  <a:pt x="1602106" y="1955690"/>
                </a:lnTo>
                <a:cubicBezTo>
                  <a:pt x="1589809" y="1988077"/>
                  <a:pt x="1526400" y="2027923"/>
                  <a:pt x="1479909" y="2032475"/>
                </a:cubicBezTo>
                <a:cubicBezTo>
                  <a:pt x="1424608" y="2037890"/>
                  <a:pt x="1390249" y="2055455"/>
                  <a:pt x="1392055" y="2077385"/>
                </a:cubicBezTo>
                <a:cubicBezTo>
                  <a:pt x="1393272" y="2092139"/>
                  <a:pt x="1397518" y="2094464"/>
                  <a:pt x="1416945" y="2091015"/>
                </a:cubicBezTo>
                <a:cubicBezTo>
                  <a:pt x="1429829" y="2088727"/>
                  <a:pt x="1481053" y="2079318"/>
                  <a:pt x="1530777" y="2070106"/>
                </a:cubicBezTo>
                <a:cubicBezTo>
                  <a:pt x="1619169" y="2053730"/>
                  <a:pt x="1650165" y="2053860"/>
                  <a:pt x="1609849" y="2070437"/>
                </a:cubicBezTo>
                <a:cubicBezTo>
                  <a:pt x="1584694" y="2080780"/>
                  <a:pt x="1521747" y="2134619"/>
                  <a:pt x="1515365" y="2151249"/>
                </a:cubicBezTo>
                <a:cubicBezTo>
                  <a:pt x="1505699" y="2176439"/>
                  <a:pt x="1528283" y="2188678"/>
                  <a:pt x="1575452" y="2183809"/>
                </a:cubicBezTo>
                <a:cubicBezTo>
                  <a:pt x="1635673" y="2177594"/>
                  <a:pt x="1628956" y="2191280"/>
                  <a:pt x="1554033" y="2227448"/>
                </a:cubicBezTo>
                <a:cubicBezTo>
                  <a:pt x="1499902" y="2253578"/>
                  <a:pt x="1475414" y="2275737"/>
                  <a:pt x="1491944" y="2283629"/>
                </a:cubicBezTo>
                <a:cubicBezTo>
                  <a:pt x="1504328" y="2289542"/>
                  <a:pt x="1635695" y="2273689"/>
                  <a:pt x="1734818" y="2254321"/>
                </a:cubicBezTo>
                <a:cubicBezTo>
                  <a:pt x="1776717" y="2246134"/>
                  <a:pt x="1782724" y="2231624"/>
                  <a:pt x="1751007" y="2215222"/>
                </a:cubicBezTo>
                <a:cubicBezTo>
                  <a:pt x="1733385" y="2206110"/>
                  <a:pt x="1715262" y="2203313"/>
                  <a:pt x="1696563" y="2206822"/>
                </a:cubicBezTo>
                <a:cubicBezTo>
                  <a:pt x="1666364" y="2212487"/>
                  <a:pt x="1663782" y="2208308"/>
                  <a:pt x="1676617" y="2174551"/>
                </a:cubicBezTo>
                <a:cubicBezTo>
                  <a:pt x="1681745" y="2161065"/>
                  <a:pt x="1696918" y="2148398"/>
                  <a:pt x="1718100" y="2139923"/>
                </a:cubicBezTo>
                <a:cubicBezTo>
                  <a:pt x="1736471" y="2132572"/>
                  <a:pt x="1751500" y="2121821"/>
                  <a:pt x="1751500" y="2116030"/>
                </a:cubicBezTo>
                <a:cubicBezTo>
                  <a:pt x="1751500" y="2096978"/>
                  <a:pt x="1727659" y="2084592"/>
                  <a:pt x="1701181" y="2089888"/>
                </a:cubicBezTo>
                <a:cubicBezTo>
                  <a:pt x="1676867" y="2094752"/>
                  <a:pt x="1675726" y="2093720"/>
                  <a:pt x="1674236" y="2065506"/>
                </a:cubicBezTo>
                <a:lnTo>
                  <a:pt x="1672681" y="2036047"/>
                </a:lnTo>
                <a:lnTo>
                  <a:pt x="1730115" y="2021904"/>
                </a:lnTo>
                <a:cubicBezTo>
                  <a:pt x="1761705" y="2014126"/>
                  <a:pt x="1788913" y="2003672"/>
                  <a:pt x="1790579" y="1998675"/>
                </a:cubicBezTo>
                <a:cubicBezTo>
                  <a:pt x="1796424" y="1981142"/>
                  <a:pt x="1747040" y="1968560"/>
                  <a:pt x="1706400" y="1977227"/>
                </a:cubicBezTo>
                <a:cubicBezTo>
                  <a:pt x="1663403" y="1986397"/>
                  <a:pt x="1660352" y="1981470"/>
                  <a:pt x="1679957" y="1934549"/>
                </a:cubicBezTo>
                <a:cubicBezTo>
                  <a:pt x="1687056" y="1917559"/>
                  <a:pt x="1701191" y="1903142"/>
                  <a:pt x="1717291" y="1896473"/>
                </a:cubicBezTo>
                <a:cubicBezTo>
                  <a:pt x="1732090" y="1890344"/>
                  <a:pt x="1743202" y="1879627"/>
                  <a:pt x="1743202" y="1871486"/>
                </a:cubicBezTo>
                <a:cubicBezTo>
                  <a:pt x="1743202" y="1854358"/>
                  <a:pt x="1707425" y="1836304"/>
                  <a:pt x="1688146" y="1843702"/>
                </a:cubicBezTo>
                <a:cubicBezTo>
                  <a:pt x="1675896" y="1848404"/>
                  <a:pt x="1675003" y="1843462"/>
                  <a:pt x="1680049" y="1798850"/>
                </a:cubicBezTo>
                <a:cubicBezTo>
                  <a:pt x="1684796" y="1756897"/>
                  <a:pt x="1683532" y="1747872"/>
                  <a:pt x="1672300" y="1743562"/>
                </a:cubicBezTo>
                <a:cubicBezTo>
                  <a:pt x="1667432" y="1741694"/>
                  <a:pt x="1663746" y="1740312"/>
                  <a:pt x="1660820" y="1739653"/>
                </a:cubicBezTo>
                <a:close/>
                <a:moveTo>
                  <a:pt x="4652192" y="1713774"/>
                </a:moveTo>
                <a:cubicBezTo>
                  <a:pt x="4641553" y="1713693"/>
                  <a:pt x="4629407" y="1717258"/>
                  <a:pt x="4623373" y="1724528"/>
                </a:cubicBezTo>
                <a:cubicBezTo>
                  <a:pt x="4618349" y="1730582"/>
                  <a:pt x="4608303" y="1749741"/>
                  <a:pt x="4601049" y="1767103"/>
                </a:cubicBezTo>
                <a:cubicBezTo>
                  <a:pt x="4583387" y="1809373"/>
                  <a:pt x="4596397" y="1823027"/>
                  <a:pt x="4626065" y="1793358"/>
                </a:cubicBezTo>
                <a:cubicBezTo>
                  <a:pt x="4651477" y="1767946"/>
                  <a:pt x="4656173" y="1767297"/>
                  <a:pt x="4689599" y="1784583"/>
                </a:cubicBezTo>
                <a:cubicBezTo>
                  <a:pt x="4712425" y="1796387"/>
                  <a:pt x="4716539" y="1796370"/>
                  <a:pt x="4734819" y="1784392"/>
                </a:cubicBezTo>
                <a:cubicBezTo>
                  <a:pt x="4767612" y="1762904"/>
                  <a:pt x="4760121" y="1747968"/>
                  <a:pt x="4713445" y="1741776"/>
                </a:cubicBezTo>
                <a:cubicBezTo>
                  <a:pt x="4686509" y="1738203"/>
                  <a:pt x="4671961" y="1732283"/>
                  <a:pt x="4671961" y="1724897"/>
                </a:cubicBezTo>
                <a:cubicBezTo>
                  <a:pt x="4671961" y="1717582"/>
                  <a:pt x="4662831" y="1713855"/>
                  <a:pt x="4652192" y="1713774"/>
                </a:cubicBezTo>
                <a:close/>
                <a:moveTo>
                  <a:pt x="544362" y="1696927"/>
                </a:moveTo>
                <a:lnTo>
                  <a:pt x="1168643" y="2321260"/>
                </a:lnTo>
                <a:cubicBezTo>
                  <a:pt x="1512000" y="2664643"/>
                  <a:pt x="2078760" y="3233077"/>
                  <a:pt x="2428117" y="3584445"/>
                </a:cubicBezTo>
                <a:lnTo>
                  <a:pt x="3063309" y="4223298"/>
                </a:lnTo>
                <a:lnTo>
                  <a:pt x="4328106" y="2964540"/>
                </a:lnTo>
                <a:cubicBezTo>
                  <a:pt x="5023745" y="2272224"/>
                  <a:pt x="5592903" y="1703790"/>
                  <a:pt x="5592903" y="1701355"/>
                </a:cubicBezTo>
                <a:cubicBezTo>
                  <a:pt x="5592903" y="1698920"/>
                  <a:pt x="5571440" y="1696927"/>
                  <a:pt x="5545207" y="1696927"/>
                </a:cubicBezTo>
                <a:lnTo>
                  <a:pt x="5497512" y="1696927"/>
                </a:lnTo>
                <a:lnTo>
                  <a:pt x="3062254" y="4115439"/>
                </a:lnTo>
                <a:lnTo>
                  <a:pt x="644421" y="1696927"/>
                </a:lnTo>
                <a:close/>
                <a:moveTo>
                  <a:pt x="4896519" y="1694666"/>
                </a:moveTo>
                <a:cubicBezTo>
                  <a:pt x="4886675" y="1692092"/>
                  <a:pt x="4871237" y="1696797"/>
                  <a:pt x="4859669" y="1705895"/>
                </a:cubicBezTo>
                <a:cubicBezTo>
                  <a:pt x="4848719" y="1714509"/>
                  <a:pt x="4837507" y="1730532"/>
                  <a:pt x="4834753" y="1741504"/>
                </a:cubicBezTo>
                <a:cubicBezTo>
                  <a:pt x="4832000" y="1752476"/>
                  <a:pt x="4816517" y="1773070"/>
                  <a:pt x="4800345" y="1787268"/>
                </a:cubicBezTo>
                <a:cubicBezTo>
                  <a:pt x="4784175" y="1801465"/>
                  <a:pt x="4773072" y="1813082"/>
                  <a:pt x="4775673" y="1813082"/>
                </a:cubicBezTo>
                <a:cubicBezTo>
                  <a:pt x="4778275" y="1813082"/>
                  <a:pt x="4788398" y="1804682"/>
                  <a:pt x="4798170" y="1794415"/>
                </a:cubicBezTo>
                <a:cubicBezTo>
                  <a:pt x="4807942" y="1784147"/>
                  <a:pt x="4834879" y="1766413"/>
                  <a:pt x="4858029" y="1755005"/>
                </a:cubicBezTo>
                <a:cubicBezTo>
                  <a:pt x="4905531" y="1731597"/>
                  <a:pt x="4924433" y="1701966"/>
                  <a:pt x="4896519" y="1694666"/>
                </a:cubicBezTo>
                <a:close/>
                <a:moveTo>
                  <a:pt x="6016159" y="1692779"/>
                </a:moveTo>
                <a:lnTo>
                  <a:pt x="5904845" y="1696133"/>
                </a:lnTo>
                <a:lnTo>
                  <a:pt x="3061687" y="4521982"/>
                </a:lnTo>
                <a:lnTo>
                  <a:pt x="241109" y="1696927"/>
                </a:lnTo>
                <a:lnTo>
                  <a:pt x="183219" y="1696927"/>
                </a:lnTo>
                <a:cubicBezTo>
                  <a:pt x="151380" y="1696927"/>
                  <a:pt x="123560" y="1697861"/>
                  <a:pt x="121393" y="1699002"/>
                </a:cubicBezTo>
                <a:cubicBezTo>
                  <a:pt x="119226" y="1700142"/>
                  <a:pt x="780002" y="2363782"/>
                  <a:pt x="1589778" y="3173755"/>
                </a:cubicBezTo>
                <a:lnTo>
                  <a:pt x="3062097" y="4646433"/>
                </a:lnTo>
                <a:close/>
                <a:moveTo>
                  <a:pt x="3975585" y="1691555"/>
                </a:moveTo>
                <a:cubicBezTo>
                  <a:pt x="3968840" y="1689150"/>
                  <a:pt x="3959970" y="1692123"/>
                  <a:pt x="3952216" y="1701630"/>
                </a:cubicBezTo>
                <a:cubicBezTo>
                  <a:pt x="3931771" y="1726698"/>
                  <a:pt x="3916884" y="1763079"/>
                  <a:pt x="3912717" y="1798151"/>
                </a:cubicBezTo>
                <a:cubicBezTo>
                  <a:pt x="3904626" y="1866253"/>
                  <a:pt x="3892103" y="1923343"/>
                  <a:pt x="3882797" y="1934556"/>
                </a:cubicBezTo>
                <a:cubicBezTo>
                  <a:pt x="3876547" y="1942088"/>
                  <a:pt x="3862069" y="1944514"/>
                  <a:pt x="3839194" y="1941865"/>
                </a:cubicBezTo>
                <a:cubicBezTo>
                  <a:pt x="3793236" y="1936542"/>
                  <a:pt x="3742723" y="1967275"/>
                  <a:pt x="3742723" y="2000558"/>
                </a:cubicBezTo>
                <a:lnTo>
                  <a:pt x="3742723" y="2022909"/>
                </a:lnTo>
                <a:lnTo>
                  <a:pt x="3860005" y="2013077"/>
                </a:lnTo>
                <a:lnTo>
                  <a:pt x="3850255" y="2035458"/>
                </a:lnTo>
                <a:cubicBezTo>
                  <a:pt x="3844892" y="2047767"/>
                  <a:pt x="3832517" y="2078041"/>
                  <a:pt x="3822754" y="2102734"/>
                </a:cubicBezTo>
                <a:cubicBezTo>
                  <a:pt x="3809789" y="2135527"/>
                  <a:pt x="3784080" y="2169636"/>
                  <a:pt x="3727387" y="2229260"/>
                </a:cubicBezTo>
                <a:cubicBezTo>
                  <a:pt x="3645000" y="2315907"/>
                  <a:pt x="3632425" y="2337921"/>
                  <a:pt x="3703943" y="2270302"/>
                </a:cubicBezTo>
                <a:cubicBezTo>
                  <a:pt x="3727553" y="2247979"/>
                  <a:pt x="3779225" y="2203145"/>
                  <a:pt x="3818769" y="2170671"/>
                </a:cubicBezTo>
                <a:cubicBezTo>
                  <a:pt x="3885086" y="2116211"/>
                  <a:pt x="3892369" y="2107176"/>
                  <a:pt x="3912579" y="2054285"/>
                </a:cubicBezTo>
                <a:cubicBezTo>
                  <a:pt x="3934418" y="1997133"/>
                  <a:pt x="3934663" y="1996872"/>
                  <a:pt x="3985875" y="1976072"/>
                </a:cubicBezTo>
                <a:cubicBezTo>
                  <a:pt x="4014136" y="1964594"/>
                  <a:pt x="4049393" y="1954555"/>
                  <a:pt x="4064223" y="1953766"/>
                </a:cubicBezTo>
                <a:cubicBezTo>
                  <a:pt x="4093384" y="1952212"/>
                  <a:pt x="4097815" y="1941473"/>
                  <a:pt x="4079582" y="1916538"/>
                </a:cubicBezTo>
                <a:cubicBezTo>
                  <a:pt x="4070334" y="1903890"/>
                  <a:pt x="4059143" y="1901050"/>
                  <a:pt x="4024491" y="1902558"/>
                </a:cubicBezTo>
                <a:cubicBezTo>
                  <a:pt x="3954755" y="1905592"/>
                  <a:pt x="3946641" y="1887900"/>
                  <a:pt x="3971681" y="1787406"/>
                </a:cubicBezTo>
                <a:cubicBezTo>
                  <a:pt x="3978963" y="1758178"/>
                  <a:pt x="3985496" y="1725032"/>
                  <a:pt x="3986200" y="1713750"/>
                </a:cubicBezTo>
                <a:cubicBezTo>
                  <a:pt x="3986948" y="1701744"/>
                  <a:pt x="3982329" y="1693961"/>
                  <a:pt x="3975585" y="1691555"/>
                </a:cubicBezTo>
                <a:close/>
                <a:moveTo>
                  <a:pt x="453054" y="1688251"/>
                </a:moveTo>
                <a:lnTo>
                  <a:pt x="328853" y="1696927"/>
                </a:lnTo>
                <a:lnTo>
                  <a:pt x="690585" y="2059912"/>
                </a:lnTo>
                <a:cubicBezTo>
                  <a:pt x="889536" y="2259553"/>
                  <a:pt x="1504413" y="2876522"/>
                  <a:pt x="2056974" y="3430955"/>
                </a:cubicBezTo>
                <a:lnTo>
                  <a:pt x="3061636" y="4439014"/>
                </a:lnTo>
                <a:lnTo>
                  <a:pt x="4430937" y="3070045"/>
                </a:lnTo>
                <a:cubicBezTo>
                  <a:pt x="5184053" y="2317112"/>
                  <a:pt x="5802125" y="1700142"/>
                  <a:pt x="5804429" y="1699002"/>
                </a:cubicBezTo>
                <a:cubicBezTo>
                  <a:pt x="5806733" y="1697861"/>
                  <a:pt x="5781556" y="1696927"/>
                  <a:pt x="5748478" y="1696927"/>
                </a:cubicBezTo>
                <a:lnTo>
                  <a:pt x="5688336" y="1696927"/>
                </a:lnTo>
                <a:lnTo>
                  <a:pt x="3061680" y="4306265"/>
                </a:lnTo>
                <a:close/>
                <a:moveTo>
                  <a:pt x="2323768" y="1672037"/>
                </a:moveTo>
                <a:cubicBezTo>
                  <a:pt x="2313370" y="1672037"/>
                  <a:pt x="2303886" y="1680146"/>
                  <a:pt x="2298878" y="1693319"/>
                </a:cubicBezTo>
                <a:cubicBezTo>
                  <a:pt x="2294428" y="1705024"/>
                  <a:pt x="2290786" y="1732783"/>
                  <a:pt x="2290786" y="1755005"/>
                </a:cubicBezTo>
                <a:cubicBezTo>
                  <a:pt x="2290786" y="1777226"/>
                  <a:pt x="2287323" y="1804517"/>
                  <a:pt x="2283090" y="1815650"/>
                </a:cubicBezTo>
                <a:cubicBezTo>
                  <a:pt x="2276015" y="1834260"/>
                  <a:pt x="2271168" y="1835844"/>
                  <a:pt x="2222939" y="1835296"/>
                </a:cubicBezTo>
                <a:cubicBezTo>
                  <a:pt x="2173619" y="1834737"/>
                  <a:pt x="2169350" y="1836236"/>
                  <a:pt x="2151540" y="1860360"/>
                </a:cubicBezTo>
                <a:cubicBezTo>
                  <a:pt x="2134153" y="1883910"/>
                  <a:pt x="2133690" y="1887111"/>
                  <a:pt x="2145910" y="1899331"/>
                </a:cubicBezTo>
                <a:cubicBezTo>
                  <a:pt x="2154528" y="1907948"/>
                  <a:pt x="2173644" y="1912644"/>
                  <a:pt x="2200114" y="1912644"/>
                </a:cubicBezTo>
                <a:cubicBezTo>
                  <a:pt x="2228276" y="1912644"/>
                  <a:pt x="2241005" y="1916024"/>
                  <a:pt x="2241005" y="1923503"/>
                </a:cubicBezTo>
                <a:cubicBezTo>
                  <a:pt x="2241005" y="1941485"/>
                  <a:pt x="2187580" y="2024517"/>
                  <a:pt x="2124799" y="2104105"/>
                </a:cubicBezTo>
                <a:cubicBezTo>
                  <a:pt x="2059098" y="2187395"/>
                  <a:pt x="2028991" y="2234388"/>
                  <a:pt x="2036510" y="2241908"/>
                </a:cubicBezTo>
                <a:cubicBezTo>
                  <a:pt x="2039251" y="2244648"/>
                  <a:pt x="2043847" y="2240755"/>
                  <a:pt x="2046724" y="2233257"/>
                </a:cubicBezTo>
                <a:cubicBezTo>
                  <a:pt x="2049601" y="2225760"/>
                  <a:pt x="2057661" y="2219625"/>
                  <a:pt x="2064635" y="2219625"/>
                </a:cubicBezTo>
                <a:cubicBezTo>
                  <a:pt x="2071609" y="2219625"/>
                  <a:pt x="2083344" y="2209186"/>
                  <a:pt x="2090712" y="2196428"/>
                </a:cubicBezTo>
                <a:cubicBezTo>
                  <a:pt x="2098080" y="2183670"/>
                  <a:pt x="2138800" y="2138702"/>
                  <a:pt x="2181200" y="2096497"/>
                </a:cubicBezTo>
                <a:cubicBezTo>
                  <a:pt x="2223600" y="2054293"/>
                  <a:pt x="2262416" y="2010712"/>
                  <a:pt x="2267455" y="1999650"/>
                </a:cubicBezTo>
                <a:cubicBezTo>
                  <a:pt x="2284876" y="1961414"/>
                  <a:pt x="2290786" y="1988767"/>
                  <a:pt x="2290786" y="2107637"/>
                </a:cubicBezTo>
                <a:cubicBezTo>
                  <a:pt x="2290786" y="2220509"/>
                  <a:pt x="2289815" y="2227661"/>
                  <a:pt x="2272872" y="2239528"/>
                </a:cubicBezTo>
                <a:cubicBezTo>
                  <a:pt x="2257928" y="2249995"/>
                  <a:pt x="2256714" y="2254193"/>
                  <a:pt x="2265551" y="2264841"/>
                </a:cubicBezTo>
                <a:cubicBezTo>
                  <a:pt x="2271378" y="2271862"/>
                  <a:pt x="2274357" y="2286962"/>
                  <a:pt x="2272171" y="2298396"/>
                </a:cubicBezTo>
                <a:cubicBezTo>
                  <a:pt x="2266045" y="2330442"/>
                  <a:pt x="2278497" y="2323056"/>
                  <a:pt x="2296568" y="2283925"/>
                </a:cubicBezTo>
                <a:cubicBezTo>
                  <a:pt x="2305524" y="2264531"/>
                  <a:pt x="2319088" y="2237839"/>
                  <a:pt x="2326710" y="2224609"/>
                </a:cubicBezTo>
                <a:cubicBezTo>
                  <a:pt x="2336217" y="2208106"/>
                  <a:pt x="2340567" y="2181408"/>
                  <a:pt x="2340567" y="2139567"/>
                </a:cubicBezTo>
                <a:cubicBezTo>
                  <a:pt x="2340567" y="2103132"/>
                  <a:pt x="2344018" y="2078579"/>
                  <a:pt x="2349139" y="2078579"/>
                </a:cubicBezTo>
                <a:cubicBezTo>
                  <a:pt x="2353854" y="2078579"/>
                  <a:pt x="2376181" y="2087938"/>
                  <a:pt x="2398754" y="2099377"/>
                </a:cubicBezTo>
                <a:cubicBezTo>
                  <a:pt x="2421327" y="2110815"/>
                  <a:pt x="2458974" y="2127734"/>
                  <a:pt x="2482415" y="2136973"/>
                </a:cubicBezTo>
                <a:cubicBezTo>
                  <a:pt x="2521848" y="2152517"/>
                  <a:pt x="2525785" y="2152744"/>
                  <a:pt x="2535092" y="2140015"/>
                </a:cubicBezTo>
                <a:cubicBezTo>
                  <a:pt x="2543456" y="2128578"/>
                  <a:pt x="2548308" y="2127948"/>
                  <a:pt x="2563873" y="2136279"/>
                </a:cubicBezTo>
                <a:cubicBezTo>
                  <a:pt x="2574170" y="2141789"/>
                  <a:pt x="2584943" y="2143949"/>
                  <a:pt x="2587813" y="2141080"/>
                </a:cubicBezTo>
                <a:cubicBezTo>
                  <a:pt x="2600185" y="2128707"/>
                  <a:pt x="2569685" y="2104840"/>
                  <a:pt x="2490282" y="2064762"/>
                </a:cubicBezTo>
                <a:cubicBezTo>
                  <a:pt x="2402618" y="2020514"/>
                  <a:pt x="2365457" y="1993086"/>
                  <a:pt x="2365457" y="1972629"/>
                </a:cubicBezTo>
                <a:cubicBezTo>
                  <a:pt x="2365457" y="1966143"/>
                  <a:pt x="2358999" y="1949903"/>
                  <a:pt x="2351106" y="1936541"/>
                </a:cubicBezTo>
                <a:cubicBezTo>
                  <a:pt x="2331003" y="1902510"/>
                  <a:pt x="2343739" y="1886684"/>
                  <a:pt x="2403610" y="1871298"/>
                </a:cubicBezTo>
                <a:cubicBezTo>
                  <a:pt x="2489213" y="1849299"/>
                  <a:pt x="2479638" y="1808441"/>
                  <a:pt x="2389465" y="1810940"/>
                </a:cubicBezTo>
                <a:lnTo>
                  <a:pt x="2340567" y="1812296"/>
                </a:lnTo>
                <a:lnTo>
                  <a:pt x="2340567" y="1742166"/>
                </a:lnTo>
                <a:cubicBezTo>
                  <a:pt x="2340567" y="1677282"/>
                  <a:pt x="2339310" y="1672037"/>
                  <a:pt x="2323768" y="1672037"/>
                </a:cubicBezTo>
                <a:close/>
                <a:moveTo>
                  <a:pt x="2606062" y="302129"/>
                </a:moveTo>
                <a:lnTo>
                  <a:pt x="2606062" y="832633"/>
                </a:lnTo>
                <a:lnTo>
                  <a:pt x="2659991" y="862792"/>
                </a:lnTo>
                <a:cubicBezTo>
                  <a:pt x="2748798" y="912456"/>
                  <a:pt x="2723430" y="926047"/>
                  <a:pt x="2630434" y="878628"/>
                </a:cubicBezTo>
                <a:cubicBezTo>
                  <a:pt x="2600488" y="863358"/>
                  <a:pt x="2570619" y="852357"/>
                  <a:pt x="2564060" y="854182"/>
                </a:cubicBezTo>
                <a:cubicBezTo>
                  <a:pt x="2557500" y="856009"/>
                  <a:pt x="2466262" y="903637"/>
                  <a:pt x="2361307" y="960025"/>
                </a:cubicBezTo>
                <a:cubicBezTo>
                  <a:pt x="2256353" y="1016413"/>
                  <a:pt x="2145294" y="1075543"/>
                  <a:pt x="2114509" y="1091425"/>
                </a:cubicBezTo>
                <a:cubicBezTo>
                  <a:pt x="2056777" y="1121208"/>
                  <a:pt x="2053317" y="1127768"/>
                  <a:pt x="2077729" y="1161153"/>
                </a:cubicBezTo>
                <a:cubicBezTo>
                  <a:pt x="2087923" y="1175093"/>
                  <a:pt x="2105581" y="1167056"/>
                  <a:pt x="2331187" y="1045787"/>
                </a:cubicBezTo>
                <a:cubicBezTo>
                  <a:pt x="2464562" y="974092"/>
                  <a:pt x="2580039" y="915631"/>
                  <a:pt x="2587801" y="915872"/>
                </a:cubicBezTo>
                <a:cubicBezTo>
                  <a:pt x="2595563" y="916113"/>
                  <a:pt x="2610665" y="923212"/>
                  <a:pt x="2621360" y="931647"/>
                </a:cubicBezTo>
                <a:lnTo>
                  <a:pt x="2640808" y="946985"/>
                </a:lnTo>
                <a:lnTo>
                  <a:pt x="2447128" y="1053796"/>
                </a:lnTo>
                <a:cubicBezTo>
                  <a:pt x="2340605" y="1112543"/>
                  <a:pt x="2186245" y="1200407"/>
                  <a:pt x="2104107" y="1249049"/>
                </a:cubicBezTo>
                <a:cubicBezTo>
                  <a:pt x="2021969" y="1297693"/>
                  <a:pt x="1908096" y="1364772"/>
                  <a:pt x="1851056" y="1398115"/>
                </a:cubicBezTo>
                <a:cubicBezTo>
                  <a:pt x="1751405" y="1456366"/>
                  <a:pt x="1660495" y="1518498"/>
                  <a:pt x="1658427" y="1529765"/>
                </a:cubicBezTo>
                <a:cubicBezTo>
                  <a:pt x="1657885" y="1532721"/>
                  <a:pt x="1710080" y="1538043"/>
                  <a:pt x="1774417" y="1541593"/>
                </a:cubicBezTo>
                <a:lnTo>
                  <a:pt x="1891393" y="1548045"/>
                </a:lnTo>
                <a:lnTo>
                  <a:pt x="1888391" y="1493656"/>
                </a:lnTo>
                <a:lnTo>
                  <a:pt x="4231123" y="1497746"/>
                </a:lnTo>
                <a:lnTo>
                  <a:pt x="4229603" y="1516443"/>
                </a:lnTo>
                <a:cubicBezTo>
                  <a:pt x="4228113" y="1534764"/>
                  <a:pt x="4230455" y="1535269"/>
                  <a:pt x="4346311" y="1541597"/>
                </a:cubicBezTo>
                <a:cubicBezTo>
                  <a:pt x="4449203" y="1547216"/>
                  <a:pt x="4464541" y="1546423"/>
                  <a:pt x="4464541" y="1535492"/>
                </a:cubicBezTo>
                <a:cubicBezTo>
                  <a:pt x="4464541" y="1528582"/>
                  <a:pt x="4448673" y="1512110"/>
                  <a:pt x="4429279" y="1498885"/>
                </a:cubicBezTo>
                <a:cubicBezTo>
                  <a:pt x="4393700" y="1474624"/>
                  <a:pt x="3739463" y="1090049"/>
                  <a:pt x="3575324" y="996912"/>
                </a:cubicBezTo>
                <a:cubicBezTo>
                  <a:pt x="3526605" y="969268"/>
                  <a:pt x="3488573" y="943692"/>
                  <a:pt x="3490808" y="940077"/>
                </a:cubicBezTo>
                <a:cubicBezTo>
                  <a:pt x="3493041" y="936463"/>
                  <a:pt x="3505704" y="927903"/>
                  <a:pt x="3518945" y="921055"/>
                </a:cubicBezTo>
                <a:cubicBezTo>
                  <a:pt x="3542569" y="908839"/>
                  <a:pt x="3546029" y="910186"/>
                  <a:pt x="3703023" y="992718"/>
                </a:cubicBezTo>
                <a:cubicBezTo>
                  <a:pt x="3791024" y="1038978"/>
                  <a:pt x="3901844" y="1098744"/>
                  <a:pt x="3949290" y="1125529"/>
                </a:cubicBezTo>
                <a:cubicBezTo>
                  <a:pt x="3996737" y="1152314"/>
                  <a:pt x="4038139" y="1174229"/>
                  <a:pt x="4041297" y="1174229"/>
                </a:cubicBezTo>
                <a:cubicBezTo>
                  <a:pt x="4044455" y="1174229"/>
                  <a:pt x="4051241" y="1165006"/>
                  <a:pt x="4056377" y="1153732"/>
                </a:cubicBezTo>
                <a:cubicBezTo>
                  <a:pt x="4065279" y="1134196"/>
                  <a:pt x="4063103" y="1131709"/>
                  <a:pt x="4010003" y="1100734"/>
                </a:cubicBezTo>
                <a:cubicBezTo>
                  <a:pt x="3979360" y="1082859"/>
                  <a:pt x="3861512" y="1019317"/>
                  <a:pt x="3748118" y="959528"/>
                </a:cubicBezTo>
                <a:lnTo>
                  <a:pt x="3541948" y="850822"/>
                </a:lnTo>
                <a:lnTo>
                  <a:pt x="3487058" y="882980"/>
                </a:lnTo>
                <a:cubicBezTo>
                  <a:pt x="3436706" y="912479"/>
                  <a:pt x="3410849" y="918172"/>
                  <a:pt x="3410849" y="899760"/>
                </a:cubicBezTo>
                <a:cubicBezTo>
                  <a:pt x="3410849" y="895801"/>
                  <a:pt x="3435117" y="878604"/>
                  <a:pt x="3464779" y="861544"/>
                </a:cubicBezTo>
                <a:lnTo>
                  <a:pt x="3518708" y="830527"/>
                </a:lnTo>
                <a:lnTo>
                  <a:pt x="3518708" y="302129"/>
                </a:lnTo>
                <a:lnTo>
                  <a:pt x="3468927" y="331535"/>
                </a:lnTo>
                <a:lnTo>
                  <a:pt x="3468927" y="800135"/>
                </a:lnTo>
                <a:lnTo>
                  <a:pt x="3352924" y="869050"/>
                </a:lnTo>
                <a:lnTo>
                  <a:pt x="3225247" y="793478"/>
                </a:lnTo>
                <a:cubicBezTo>
                  <a:pt x="3155025" y="751913"/>
                  <a:pt x="3095255" y="717906"/>
                  <a:pt x="3092423" y="717906"/>
                </a:cubicBezTo>
                <a:cubicBezTo>
                  <a:pt x="3089592" y="717906"/>
                  <a:pt x="3087275" y="741644"/>
                  <a:pt x="3087275" y="770656"/>
                </a:cubicBezTo>
                <a:lnTo>
                  <a:pt x="3087275" y="823406"/>
                </a:lnTo>
                <a:lnTo>
                  <a:pt x="3130833" y="848232"/>
                </a:lnTo>
                <a:cubicBezTo>
                  <a:pt x="3221269" y="899771"/>
                  <a:pt x="3253211" y="920293"/>
                  <a:pt x="3253211" y="926854"/>
                </a:cubicBezTo>
                <a:cubicBezTo>
                  <a:pt x="3253211" y="930576"/>
                  <a:pt x="3250014" y="933623"/>
                  <a:pt x="3246108" y="933623"/>
                </a:cubicBezTo>
                <a:cubicBezTo>
                  <a:pt x="3242201" y="933623"/>
                  <a:pt x="3202065" y="951900"/>
                  <a:pt x="3156917" y="974239"/>
                </a:cubicBezTo>
                <a:lnTo>
                  <a:pt x="3074830" y="1014855"/>
                </a:lnTo>
                <a:lnTo>
                  <a:pt x="3076379" y="1044762"/>
                </a:lnTo>
                <a:cubicBezTo>
                  <a:pt x="3077232" y="1061251"/>
                  <a:pt x="3082299" y="1074668"/>
                  <a:pt x="3087672" y="1074668"/>
                </a:cubicBezTo>
                <a:cubicBezTo>
                  <a:pt x="3093031" y="1074668"/>
                  <a:pt x="3125936" y="1054745"/>
                  <a:pt x="3160794" y="1030392"/>
                </a:cubicBezTo>
                <a:cubicBezTo>
                  <a:pt x="3257853" y="962584"/>
                  <a:pt x="3296299" y="942844"/>
                  <a:pt x="3313363" y="952057"/>
                </a:cubicBezTo>
                <a:cubicBezTo>
                  <a:pt x="3336537" y="964569"/>
                  <a:pt x="3331075" y="971222"/>
                  <a:pt x="3276027" y="997535"/>
                </a:cubicBezTo>
                <a:cubicBezTo>
                  <a:pt x="3247507" y="1011167"/>
                  <a:pt x="3191312" y="1044009"/>
                  <a:pt x="3151151" y="1070513"/>
                </a:cubicBezTo>
                <a:cubicBezTo>
                  <a:pt x="3089343" y="1111304"/>
                  <a:pt x="3077876" y="1122379"/>
                  <a:pt x="3076480" y="1142629"/>
                </a:cubicBezTo>
                <a:cubicBezTo>
                  <a:pt x="3074833" y="1166516"/>
                  <a:pt x="3075025" y="1166438"/>
                  <a:pt x="3203430" y="1090880"/>
                </a:cubicBezTo>
                <a:cubicBezTo>
                  <a:pt x="3375814" y="989445"/>
                  <a:pt x="3371147" y="990488"/>
                  <a:pt x="3450566" y="1035618"/>
                </a:cubicBezTo>
                <a:cubicBezTo>
                  <a:pt x="3582802" y="1110762"/>
                  <a:pt x="3925011" y="1311897"/>
                  <a:pt x="4027328" y="1374614"/>
                </a:cubicBezTo>
                <a:cubicBezTo>
                  <a:pt x="4085753" y="1410426"/>
                  <a:pt x="4137089" y="1439726"/>
                  <a:pt x="4141409" y="1439726"/>
                </a:cubicBezTo>
                <a:cubicBezTo>
                  <a:pt x="4145729" y="1439726"/>
                  <a:pt x="4149263" y="1443474"/>
                  <a:pt x="4149263" y="1448054"/>
                </a:cubicBezTo>
                <a:cubicBezTo>
                  <a:pt x="4149263" y="1453615"/>
                  <a:pt x="3786265" y="1454305"/>
                  <a:pt x="3056336" y="1450128"/>
                </a:cubicBezTo>
                <a:lnTo>
                  <a:pt x="1963410" y="1443875"/>
                </a:lnTo>
                <a:lnTo>
                  <a:pt x="2021313" y="1409893"/>
                </a:lnTo>
                <a:cubicBezTo>
                  <a:pt x="2053161" y="1391203"/>
                  <a:pt x="2157622" y="1329839"/>
                  <a:pt x="2253449" y="1273529"/>
                </a:cubicBezTo>
                <a:cubicBezTo>
                  <a:pt x="2349277" y="1217218"/>
                  <a:pt x="2497708" y="1132811"/>
                  <a:pt x="2583296" y="1085958"/>
                </a:cubicBezTo>
                <a:lnTo>
                  <a:pt x="2738911" y="1000769"/>
                </a:lnTo>
                <a:lnTo>
                  <a:pt x="2888038" y="1087499"/>
                </a:lnTo>
                <a:cubicBezTo>
                  <a:pt x="2970059" y="1135201"/>
                  <a:pt x="3041210" y="1174229"/>
                  <a:pt x="3046153" y="1174229"/>
                </a:cubicBezTo>
                <a:cubicBezTo>
                  <a:pt x="3052192" y="1174229"/>
                  <a:pt x="3052926" y="1164382"/>
                  <a:pt x="3048391" y="1144211"/>
                </a:cubicBezTo>
                <a:cubicBezTo>
                  <a:pt x="3042072" y="1116104"/>
                  <a:pt x="3034325" y="1110078"/>
                  <a:pt x="2926612" y="1049507"/>
                </a:cubicBezTo>
                <a:cubicBezTo>
                  <a:pt x="2797299" y="976790"/>
                  <a:pt x="2787783" y="969783"/>
                  <a:pt x="2807873" y="962074"/>
                </a:cubicBezTo>
                <a:cubicBezTo>
                  <a:pt x="2816697" y="958688"/>
                  <a:pt x="2860817" y="979428"/>
                  <a:pt x="2930846" y="1019880"/>
                </a:cubicBezTo>
                <a:cubicBezTo>
                  <a:pt x="2990913" y="1054576"/>
                  <a:pt x="3043215" y="1082965"/>
                  <a:pt x="3047073" y="1082965"/>
                </a:cubicBezTo>
                <a:cubicBezTo>
                  <a:pt x="3050931" y="1082965"/>
                  <a:pt x="3054088" y="1071824"/>
                  <a:pt x="3054088" y="1058207"/>
                </a:cubicBezTo>
                <a:cubicBezTo>
                  <a:pt x="3054088" y="1035526"/>
                  <a:pt x="3046779" y="1029187"/>
                  <a:pt x="2966972" y="982631"/>
                </a:cubicBezTo>
                <a:cubicBezTo>
                  <a:pt x="2919059" y="954680"/>
                  <a:pt x="2879856" y="928833"/>
                  <a:pt x="2879856" y="925191"/>
                </a:cubicBezTo>
                <a:cubicBezTo>
                  <a:pt x="2879856" y="921550"/>
                  <a:pt x="2917191" y="896974"/>
                  <a:pt x="2962824" y="870578"/>
                </a:cubicBezTo>
                <a:lnTo>
                  <a:pt x="3045791" y="822586"/>
                </a:lnTo>
                <a:lnTo>
                  <a:pt x="3045791" y="770247"/>
                </a:lnTo>
                <a:cubicBezTo>
                  <a:pt x="3045791" y="741460"/>
                  <a:pt x="3042445" y="717906"/>
                  <a:pt x="3038354" y="717906"/>
                </a:cubicBezTo>
                <a:cubicBezTo>
                  <a:pt x="3034264" y="717906"/>
                  <a:pt x="2973728" y="751509"/>
                  <a:pt x="2903831" y="792577"/>
                </a:cubicBezTo>
                <a:cubicBezTo>
                  <a:pt x="2829325" y="836355"/>
                  <a:pt x="2771473" y="865291"/>
                  <a:pt x="2764000" y="862516"/>
                </a:cubicBezTo>
                <a:cubicBezTo>
                  <a:pt x="2756991" y="859913"/>
                  <a:pt x="2728855" y="843738"/>
                  <a:pt x="2701475" y="826571"/>
                </a:cubicBezTo>
                <a:lnTo>
                  <a:pt x="2651695" y="795359"/>
                </a:lnTo>
                <a:lnTo>
                  <a:pt x="2655594" y="331389"/>
                </a:lnTo>
                <a:close/>
                <a:moveTo>
                  <a:pt x="2523320" y="254188"/>
                </a:moveTo>
                <a:lnTo>
                  <a:pt x="2516984" y="521044"/>
                </a:lnTo>
                <a:lnTo>
                  <a:pt x="2510649" y="787901"/>
                </a:lnTo>
                <a:lnTo>
                  <a:pt x="2267969" y="924780"/>
                </a:lnTo>
                <a:cubicBezTo>
                  <a:pt x="2134494" y="1000063"/>
                  <a:pt x="2023540" y="1061786"/>
                  <a:pt x="2021404" y="1061941"/>
                </a:cubicBezTo>
                <a:cubicBezTo>
                  <a:pt x="2019267" y="1062096"/>
                  <a:pt x="2024958" y="1071461"/>
                  <a:pt x="2034050" y="1082751"/>
                </a:cubicBezTo>
                <a:lnTo>
                  <a:pt x="2050581" y="1103280"/>
                </a:lnTo>
                <a:lnTo>
                  <a:pt x="2106383" y="1068187"/>
                </a:lnTo>
                <a:cubicBezTo>
                  <a:pt x="2160857" y="1033930"/>
                  <a:pt x="2298622" y="957698"/>
                  <a:pt x="2423533" y="892696"/>
                </a:cubicBezTo>
                <a:cubicBezTo>
                  <a:pt x="2457758" y="874886"/>
                  <a:pt x="2502560" y="851307"/>
                  <a:pt x="2523095" y="840300"/>
                </a:cubicBezTo>
                <a:lnTo>
                  <a:pt x="2560430" y="820284"/>
                </a:lnTo>
                <a:lnTo>
                  <a:pt x="2564648" y="274029"/>
                </a:lnTo>
                <a:close/>
                <a:moveTo>
                  <a:pt x="3589230" y="246024"/>
                </a:moveTo>
                <a:lnTo>
                  <a:pt x="3570453" y="264089"/>
                </a:lnTo>
                <a:cubicBezTo>
                  <a:pt x="3551792" y="282041"/>
                  <a:pt x="3551664" y="283820"/>
                  <a:pt x="3549711" y="550646"/>
                </a:cubicBezTo>
                <a:lnTo>
                  <a:pt x="3547747" y="819138"/>
                </a:lnTo>
                <a:lnTo>
                  <a:pt x="3655605" y="875588"/>
                </a:lnTo>
                <a:cubicBezTo>
                  <a:pt x="3714927" y="906636"/>
                  <a:pt x="3834233" y="971335"/>
                  <a:pt x="3920730" y="1019362"/>
                </a:cubicBezTo>
                <a:cubicBezTo>
                  <a:pt x="4071569" y="1103117"/>
                  <a:pt x="4078462" y="1106023"/>
                  <a:pt x="4089360" y="1090464"/>
                </a:cubicBezTo>
                <a:cubicBezTo>
                  <a:pt x="4095609" y="1081541"/>
                  <a:pt x="4099459" y="1070448"/>
                  <a:pt x="4097913" y="1065812"/>
                </a:cubicBezTo>
                <a:cubicBezTo>
                  <a:pt x="4096368" y="1061176"/>
                  <a:pt x="3983149" y="996381"/>
                  <a:pt x="3846315" y="921822"/>
                </a:cubicBezTo>
                <a:lnTo>
                  <a:pt x="3597527" y="786260"/>
                </a:lnTo>
                <a:close/>
                <a:moveTo>
                  <a:pt x="3057363" y="33754"/>
                </a:moveTo>
                <a:cubicBezTo>
                  <a:pt x="3053280" y="31656"/>
                  <a:pt x="3038739" y="35912"/>
                  <a:pt x="3025049" y="43214"/>
                </a:cubicBezTo>
                <a:cubicBezTo>
                  <a:pt x="2928221" y="94857"/>
                  <a:pt x="2627053" y="273616"/>
                  <a:pt x="2628108" y="278819"/>
                </a:cubicBezTo>
                <a:cubicBezTo>
                  <a:pt x="2628824" y="282356"/>
                  <a:pt x="2641239" y="291368"/>
                  <a:pt x="2655697" y="298845"/>
                </a:cubicBezTo>
                <a:lnTo>
                  <a:pt x="2681984" y="312437"/>
                </a:lnTo>
                <a:lnTo>
                  <a:pt x="2845220" y="210754"/>
                </a:lnTo>
                <a:cubicBezTo>
                  <a:pt x="2935000" y="154829"/>
                  <a:pt x="3020679" y="105735"/>
                  <a:pt x="3035619" y="101654"/>
                </a:cubicBezTo>
                <a:cubicBezTo>
                  <a:pt x="3060908" y="94748"/>
                  <a:pt x="3075737" y="101748"/>
                  <a:pt x="3250729" y="203199"/>
                </a:cubicBezTo>
                <a:cubicBezTo>
                  <a:pt x="3427523" y="305694"/>
                  <a:pt x="3440067" y="311585"/>
                  <a:pt x="3462099" y="302459"/>
                </a:cubicBezTo>
                <a:cubicBezTo>
                  <a:pt x="3474981" y="297123"/>
                  <a:pt x="3485521" y="290043"/>
                  <a:pt x="3485521" y="286727"/>
                </a:cubicBezTo>
                <a:cubicBezTo>
                  <a:pt x="3485521" y="282312"/>
                  <a:pt x="3114868" y="63317"/>
                  <a:pt x="3057363" y="33754"/>
                </a:cubicBezTo>
                <a:close/>
                <a:moveTo>
                  <a:pt x="1648656" y="0"/>
                </a:moveTo>
                <a:lnTo>
                  <a:pt x="1723911" y="0"/>
                </a:lnTo>
                <a:lnTo>
                  <a:pt x="1592635" y="131552"/>
                </a:lnTo>
                <a:lnTo>
                  <a:pt x="127027" y="1601515"/>
                </a:lnTo>
                <a:lnTo>
                  <a:pt x="662582" y="1614188"/>
                </a:lnTo>
                <a:lnTo>
                  <a:pt x="2271021" y="0"/>
                </a:lnTo>
                <a:lnTo>
                  <a:pt x="2956775" y="0"/>
                </a:lnTo>
                <a:lnTo>
                  <a:pt x="2946338" y="5862"/>
                </a:lnTo>
                <a:cubicBezTo>
                  <a:pt x="2921150" y="19724"/>
                  <a:pt x="2888076" y="37459"/>
                  <a:pt x="2853197" y="55721"/>
                </a:cubicBezTo>
                <a:cubicBezTo>
                  <a:pt x="2668206" y="152581"/>
                  <a:pt x="2547638" y="223073"/>
                  <a:pt x="2550757" y="232545"/>
                </a:cubicBezTo>
                <a:cubicBezTo>
                  <a:pt x="2552260" y="237108"/>
                  <a:pt x="2564917" y="246089"/>
                  <a:pt x="2578884" y="252501"/>
                </a:cubicBezTo>
                <a:cubicBezTo>
                  <a:pt x="2604085" y="264071"/>
                  <a:pt x="2605939" y="263149"/>
                  <a:pt x="2822961" y="131003"/>
                </a:cubicBezTo>
                <a:lnTo>
                  <a:pt x="3038103" y="0"/>
                </a:lnTo>
                <a:lnTo>
                  <a:pt x="3082556" y="0"/>
                </a:lnTo>
                <a:lnTo>
                  <a:pt x="3097823" y="18068"/>
                </a:lnTo>
                <a:cubicBezTo>
                  <a:pt x="3106892" y="25704"/>
                  <a:pt x="3118522" y="33428"/>
                  <a:pt x="3131378" y="40112"/>
                </a:cubicBezTo>
                <a:cubicBezTo>
                  <a:pt x="3187203" y="69141"/>
                  <a:pt x="3229198" y="93256"/>
                  <a:pt x="3389981" y="188612"/>
                </a:cubicBezTo>
                <a:lnTo>
                  <a:pt x="3522603" y="267267"/>
                </a:lnTo>
                <a:lnTo>
                  <a:pt x="3545768" y="253180"/>
                </a:lnTo>
                <a:cubicBezTo>
                  <a:pt x="3567587" y="239911"/>
                  <a:pt x="3568076" y="238383"/>
                  <a:pt x="3554191" y="226863"/>
                </a:cubicBezTo>
                <a:cubicBezTo>
                  <a:pt x="3546083" y="220137"/>
                  <a:pt x="3485313" y="183531"/>
                  <a:pt x="3419147" y="145516"/>
                </a:cubicBezTo>
                <a:cubicBezTo>
                  <a:pt x="3352979" y="107502"/>
                  <a:pt x="3259641" y="53542"/>
                  <a:pt x="3211727" y="25605"/>
                </a:cubicBezTo>
                <a:lnTo>
                  <a:pt x="3167812" y="0"/>
                </a:lnTo>
                <a:lnTo>
                  <a:pt x="3875185" y="0"/>
                </a:lnTo>
                <a:lnTo>
                  <a:pt x="5488400" y="1613960"/>
                </a:lnTo>
                <a:lnTo>
                  <a:pt x="6015396" y="1613960"/>
                </a:lnTo>
                <a:lnTo>
                  <a:pt x="4545969" y="141287"/>
                </a:lnTo>
                <a:lnTo>
                  <a:pt x="4404940" y="0"/>
                </a:lnTo>
                <a:lnTo>
                  <a:pt x="4489101" y="0"/>
                </a:lnTo>
                <a:lnTo>
                  <a:pt x="4609372" y="120541"/>
                </a:lnTo>
                <a:cubicBezTo>
                  <a:pt x="5375027" y="888267"/>
                  <a:pt x="6138493" y="1656541"/>
                  <a:pt x="6135207" y="1658732"/>
                </a:cubicBezTo>
                <a:cubicBezTo>
                  <a:pt x="6131269" y="1661359"/>
                  <a:pt x="5441205" y="2354268"/>
                  <a:pt x="4601735" y="3198529"/>
                </a:cubicBezTo>
                <a:cubicBezTo>
                  <a:pt x="3762264" y="4042791"/>
                  <a:pt x="3073420" y="4733550"/>
                  <a:pt x="3070971" y="4733550"/>
                </a:cubicBezTo>
                <a:cubicBezTo>
                  <a:pt x="3059392" y="4733550"/>
                  <a:pt x="-2247" y="1663071"/>
                  <a:pt x="1" y="1653712"/>
                </a:cubicBezTo>
                <a:cubicBezTo>
                  <a:pt x="1415" y="1647820"/>
                  <a:pt x="691754" y="955096"/>
                  <a:pt x="1534085" y="114323"/>
                </a:cubicBezTo>
                <a:close/>
              </a:path>
            </a:pathLst>
          </a:custGeom>
          <a:gradFill flip="none" rotWithShape="1">
            <a:gsLst>
              <a:gs pos="0">
                <a:schemeClr val="accent1">
                  <a:alpha val="0"/>
                </a:schemeClr>
              </a:gs>
              <a:gs pos="100000">
                <a:schemeClr val="accent2">
                  <a:alpha val="16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73" name="文本框 72">
            <a:extLst>
              <a:ext uri="{FF2B5EF4-FFF2-40B4-BE49-F238E27FC236}">
                <a16:creationId xmlns:a16="http://schemas.microsoft.com/office/drawing/2014/main" id="{3073DE72-3937-481C-A17E-B1BF4BF0E9D5}"/>
              </a:ext>
            </a:extLst>
          </p:cNvPr>
          <p:cNvSpPr txBox="1"/>
          <p:nvPr/>
        </p:nvSpPr>
        <p:spPr>
          <a:xfrm>
            <a:off x="661167" y="2804285"/>
            <a:ext cx="4249166" cy="492443"/>
          </a:xfrm>
          <a:prstGeom prst="rect">
            <a:avLst/>
          </a:prstGeom>
          <a:noFill/>
        </p:spPr>
        <p:txBody>
          <a:bodyPr wrap="square" lIns="0" tIns="0" rIns="0" bIns="0" rtlCol="0">
            <a:spAutoFit/>
          </a:bodyPr>
          <a:lstStyle/>
          <a:p>
            <a:pPr algn="dist"/>
            <a:r>
              <a:rPr lang="en-US" altLang="zh-CN" sz="3200" i="1" dirty="0">
                <a:gradFill flip="none" rotWithShape="1">
                  <a:gsLst>
                    <a:gs pos="22000">
                      <a:schemeClr val="accent1">
                        <a:alpha val="0"/>
                      </a:schemeClr>
                    </a:gs>
                    <a:gs pos="99000">
                      <a:schemeClr val="accent2">
                        <a:alpha val="47000"/>
                      </a:schemeClr>
                    </a:gs>
                  </a:gsLst>
                  <a:lin ang="16200000" scaled="1"/>
                  <a:tileRect/>
                </a:gradFill>
                <a:cs typeface="+mn-ea"/>
                <a:sym typeface="+mn-lt"/>
              </a:rPr>
              <a:t>JIAMUSI UNIVERSITY</a:t>
            </a:r>
            <a:endParaRPr lang="zh-CN" altLang="en-US" sz="3200" i="1" dirty="0">
              <a:gradFill flip="none" rotWithShape="1">
                <a:gsLst>
                  <a:gs pos="22000">
                    <a:schemeClr val="accent1">
                      <a:alpha val="0"/>
                    </a:schemeClr>
                  </a:gs>
                  <a:gs pos="99000">
                    <a:schemeClr val="accent2">
                      <a:alpha val="47000"/>
                    </a:schemeClr>
                  </a:gs>
                </a:gsLst>
                <a:lin ang="16200000" scaled="1"/>
                <a:tileRect/>
              </a:gradFill>
              <a:cs typeface="+mn-ea"/>
              <a:sym typeface="+mn-lt"/>
            </a:endParaRPr>
          </a:p>
        </p:txBody>
      </p:sp>
      <p:sp>
        <p:nvSpPr>
          <p:cNvPr id="74" name="文本框 73">
            <a:extLst>
              <a:ext uri="{FF2B5EF4-FFF2-40B4-BE49-F238E27FC236}">
                <a16:creationId xmlns:a16="http://schemas.microsoft.com/office/drawing/2014/main" id="{B41F89D2-33BC-4DE1-9F2A-DF20AC5A7134}"/>
              </a:ext>
            </a:extLst>
          </p:cNvPr>
          <p:cNvSpPr txBox="1"/>
          <p:nvPr/>
        </p:nvSpPr>
        <p:spPr>
          <a:xfrm>
            <a:off x="661167" y="3131128"/>
            <a:ext cx="4249166" cy="600164"/>
          </a:xfrm>
          <a:prstGeom prst="rect">
            <a:avLst/>
          </a:prstGeom>
          <a:noFill/>
        </p:spPr>
        <p:txBody>
          <a:bodyPr wrap="square" lIns="0" tIns="0" rIns="0" rtlCol="0">
            <a:spAutoFit/>
          </a:bodyPr>
          <a:lstStyle/>
          <a:p>
            <a:pPr algn="dist"/>
            <a:r>
              <a:rPr lang="zh-CN" altLang="en-US" sz="3600" b="1" dirty="0">
                <a:gradFill>
                  <a:gsLst>
                    <a:gs pos="0">
                      <a:schemeClr val="accent1"/>
                    </a:gs>
                    <a:gs pos="100000">
                      <a:schemeClr val="accent2"/>
                    </a:gs>
                  </a:gsLst>
                  <a:lin ang="5400000" scaled="1"/>
                </a:gradFill>
                <a:cs typeface="+mn-ea"/>
                <a:sym typeface="+mn-lt"/>
              </a:rPr>
              <a:t>华夏东极，佳城佳大</a:t>
            </a:r>
            <a:endParaRPr lang="zh-CN" altLang="en-US" sz="1400" dirty="0">
              <a:gradFill>
                <a:gsLst>
                  <a:gs pos="0">
                    <a:schemeClr val="accent1"/>
                  </a:gs>
                  <a:gs pos="100000">
                    <a:schemeClr val="accent2"/>
                  </a:gs>
                </a:gsLst>
                <a:lin ang="5400000" scaled="1"/>
              </a:gradFill>
              <a:cs typeface="+mn-ea"/>
              <a:sym typeface="+mn-lt"/>
            </a:endParaRPr>
          </a:p>
        </p:txBody>
      </p:sp>
    </p:spTree>
    <p:extLst>
      <p:ext uri="{BB962C8B-B14F-4D97-AF65-F5344CB8AC3E}">
        <p14:creationId xmlns:p14="http://schemas.microsoft.com/office/powerpoint/2010/main" val="42381855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6a980d7c-b382-4d81-ad2d-f92ff4b851a4"/>
</p:tagLst>
</file>

<file path=ppt/theme/theme1.xml><?xml version="1.0" encoding="utf-8"?>
<a:theme xmlns:a="http://schemas.openxmlformats.org/drawingml/2006/main" name="主题5">
  <a:themeElements>
    <a:clrScheme name="自定义 5">
      <a:dk1>
        <a:srgbClr val="000000"/>
      </a:dk1>
      <a:lt1>
        <a:srgbClr val="FFFFFF"/>
      </a:lt1>
      <a:dk2>
        <a:srgbClr val="768395"/>
      </a:dk2>
      <a:lt2>
        <a:srgbClr val="F0F0F0"/>
      </a:lt2>
      <a:accent1>
        <a:srgbClr val="269E01"/>
      </a:accent1>
      <a:accent2>
        <a:srgbClr val="0F7B3F"/>
      </a:accent2>
      <a:accent3>
        <a:srgbClr val="3FA658"/>
      </a:accent3>
      <a:accent4>
        <a:srgbClr val="95C68C"/>
      </a:accent4>
      <a:accent5>
        <a:srgbClr val="189947"/>
      </a:accent5>
      <a:accent6>
        <a:srgbClr val="056141"/>
      </a:accent6>
      <a:hlink>
        <a:srgbClr val="4472C4"/>
      </a:hlink>
      <a:folHlink>
        <a:srgbClr val="BFBFBF"/>
      </a:folHlink>
    </a:clrScheme>
    <a:fontScheme name="ro0qvc0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1_主题5">
  <a:themeElements>
    <a:clrScheme name="自定义 5">
      <a:dk1>
        <a:srgbClr val="000000"/>
      </a:dk1>
      <a:lt1>
        <a:srgbClr val="FFFFFF"/>
      </a:lt1>
      <a:dk2>
        <a:srgbClr val="768395"/>
      </a:dk2>
      <a:lt2>
        <a:srgbClr val="F0F0F0"/>
      </a:lt2>
      <a:accent1>
        <a:srgbClr val="269E01"/>
      </a:accent1>
      <a:accent2>
        <a:srgbClr val="0F7B3F"/>
      </a:accent2>
      <a:accent3>
        <a:srgbClr val="3FA658"/>
      </a:accent3>
      <a:accent4>
        <a:srgbClr val="95C68C"/>
      </a:accent4>
      <a:accent5>
        <a:srgbClr val="189947"/>
      </a:accent5>
      <a:accent6>
        <a:srgbClr val="056141"/>
      </a:accent6>
      <a:hlink>
        <a:srgbClr val="4472C4"/>
      </a:hlink>
      <a:folHlink>
        <a:srgbClr val="BFBFBF"/>
      </a:folHlink>
    </a:clrScheme>
    <a:fontScheme name="ro0qvc0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393</TotalTime>
  <Words>3062</Words>
  <Application>Microsoft Office PowerPoint</Application>
  <PresentationFormat>宽屏</PresentationFormat>
  <Paragraphs>374</Paragraphs>
  <Slides>38</Slides>
  <Notes>35</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38</vt:i4>
      </vt:variant>
    </vt:vector>
  </HeadingPairs>
  <TitlesOfParts>
    <vt:vector size="50" baseType="lpstr">
      <vt:lpstr>庞门正道粗书体</vt:lpstr>
      <vt:lpstr>微软雅黑</vt:lpstr>
      <vt:lpstr>微软雅黑</vt:lpstr>
      <vt:lpstr>Arial</vt:lpstr>
      <vt:lpstr>Arial Black</vt:lpstr>
      <vt:lpstr>Calibri</vt:lpstr>
      <vt:lpstr>Century Gothic</vt:lpstr>
      <vt:lpstr>Segoe UI</vt:lpstr>
      <vt:lpstr>Segoe UI Light</vt:lpstr>
      <vt:lpstr>主题5</vt:lpstr>
      <vt:lpstr>1_主题5</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Yunxuan Liu</cp:lastModifiedBy>
  <cp:revision>63</cp:revision>
  <cp:lastPrinted>2018-10-17T16:00:00Z</cp:lastPrinted>
  <dcterms:created xsi:type="dcterms:W3CDTF">2018-10-17T16:00:00Z</dcterms:created>
  <dcterms:modified xsi:type="dcterms:W3CDTF">2019-04-13T07:42:54Z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Nuaxnuy@DESKTOP-GLORKB7</vt:lpwstr>
  </property>
  <property fmtid="{D5CDD505-2E9C-101B-9397-08002B2CF9AE}" pid="6" name="MSIP_Label_f42aa342-8706-4288-bd11-ebb85995028c_SetDate">
    <vt:lpwstr>2019-04-13T07:42:53.9972119Z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f6523afb-0799-4667-b169-dbb3e413dcef</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